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7" r:id="rId9"/>
    <p:sldId id="268" r:id="rId10"/>
    <p:sldId id="262" r:id="rId11"/>
    <p:sldId id="263" r:id="rId12"/>
    <p:sldId id="264" r:id="rId13"/>
    <p:sldId id="265" r:id="rId14"/>
    <p:sldId id="269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94660"/>
  </p:normalViewPr>
  <p:slideViewPr>
    <p:cSldViewPr>
      <p:cViewPr varScale="1">
        <p:scale>
          <a:sx n="53" d="100"/>
          <a:sy n="53" d="100"/>
        </p:scale>
        <p:origin x="-90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5388054-566F-4984-BFFC-513F6CE3312E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3F1BF1-F603-4363-8D9A-83B07BEF3F48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2996952"/>
            <a:ext cx="7597397" cy="2432561"/>
          </a:xfrm>
        </p:spPr>
        <p:txBody>
          <a:bodyPr/>
          <a:lstStyle/>
          <a:p>
            <a:pPr marL="182880" indent="0">
              <a:buNone/>
            </a:pPr>
            <a:r>
              <a:rPr lang="sl-SI" sz="5000" dirty="0" smtClean="0"/>
              <a:t>Mini </a:t>
            </a:r>
            <a:r>
              <a:rPr lang="sl-SI" sz="5000" dirty="0" err="1" smtClean="0"/>
              <a:t>holidays</a:t>
            </a:r>
            <a:r>
              <a:rPr lang="sl-SI" sz="5000" dirty="0" smtClean="0"/>
              <a:t> in nature</a:t>
            </a:r>
            <a:endParaRPr lang="sl-SI" sz="5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2550349" cy="186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0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8064896" cy="6192688"/>
          </a:xfrm>
        </p:spPr>
        <p:txBody>
          <a:bodyPr/>
          <a:lstStyle/>
          <a:p>
            <a:pPr algn="just"/>
            <a:r>
              <a:rPr lang="sl-SI" b="1" dirty="0" smtClean="0"/>
              <a:t>SREDNJI VRH – </a:t>
            </a:r>
            <a:r>
              <a:rPr lang="sl-SI" b="1" dirty="0" smtClean="0"/>
              <a:t>S</a:t>
            </a:r>
            <a:r>
              <a:rPr lang="en-US" dirty="0" err="1" smtClean="0"/>
              <a:t>hepherd</a:t>
            </a:r>
            <a:r>
              <a:rPr lang="en-US" dirty="0" smtClean="0"/>
              <a:t> </a:t>
            </a:r>
            <a:r>
              <a:rPr lang="en-US" dirty="0"/>
              <a:t>program</a:t>
            </a:r>
          </a:p>
          <a:p>
            <a:pPr algn="l"/>
            <a:r>
              <a:rPr lang="en-US" dirty="0"/>
              <a:t>Young travelers who visited the </a:t>
            </a:r>
            <a:r>
              <a:rPr lang="sl-SI" dirty="0" smtClean="0"/>
              <a:t>Srednji vrh, </a:t>
            </a:r>
            <a:r>
              <a:rPr lang="sl-SI" dirty="0" err="1" smtClean="0"/>
              <a:t>were</a:t>
            </a:r>
            <a:r>
              <a:rPr lang="en-US" dirty="0" smtClean="0"/>
              <a:t> </a:t>
            </a:r>
            <a:r>
              <a:rPr lang="en-US" dirty="0"/>
              <a:t>transformed into shepherds. They created shepherd </a:t>
            </a:r>
            <a:r>
              <a:rPr lang="en-US" dirty="0" smtClean="0"/>
              <a:t>wore</a:t>
            </a:r>
            <a:r>
              <a:rPr lang="sl-SI" dirty="0" smtClean="0"/>
              <a:t>,</a:t>
            </a:r>
            <a:r>
              <a:rPr lang="en-US" dirty="0" smtClean="0"/>
              <a:t> </a:t>
            </a:r>
            <a:r>
              <a:rPr lang="en-US" dirty="0"/>
              <a:t>shepherd </a:t>
            </a:r>
            <a:r>
              <a:rPr lang="en-US" dirty="0" smtClean="0"/>
              <a:t>hats</a:t>
            </a:r>
            <a:r>
              <a:rPr lang="sl-SI" dirty="0"/>
              <a:t> </a:t>
            </a:r>
            <a:r>
              <a:rPr lang="sl-SI" dirty="0" smtClean="0"/>
              <a:t>a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/>
              <a:t>decorate </a:t>
            </a:r>
            <a:r>
              <a:rPr lang="en-US" dirty="0" smtClean="0"/>
              <a:t>them</a:t>
            </a:r>
            <a:r>
              <a:rPr lang="sl-SI" dirty="0" smtClean="0"/>
              <a:t>.</a:t>
            </a:r>
            <a:r>
              <a:rPr lang="en-US" dirty="0" smtClean="0"/>
              <a:t> </a:t>
            </a:r>
            <a:r>
              <a:rPr lang="sl-SI" dirty="0" smtClean="0"/>
              <a:t>I</a:t>
            </a:r>
            <a:r>
              <a:rPr lang="en-US" dirty="0" smtClean="0"/>
              <a:t>n </a:t>
            </a:r>
            <a:r>
              <a:rPr lang="en-US" dirty="0"/>
              <a:t>the cauldron boiled mush and gruel. </a:t>
            </a:r>
            <a:r>
              <a:rPr lang="sl-SI" dirty="0" err="1" smtClean="0"/>
              <a:t>They</a:t>
            </a:r>
            <a:r>
              <a:rPr lang="en-US" dirty="0" smtClean="0"/>
              <a:t> created shepherd's stick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en-US" dirty="0" smtClean="0"/>
              <a:t> </a:t>
            </a:r>
            <a:r>
              <a:rPr lang="en-US" dirty="0"/>
              <a:t>shepherd's flute mills, which were tested in the nearby </a:t>
            </a:r>
            <a:r>
              <a:rPr lang="en-US" dirty="0" smtClean="0"/>
              <a:t>stream</a:t>
            </a:r>
            <a:r>
              <a:rPr lang="sl-SI" dirty="0" smtClean="0"/>
              <a:t>.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also</a:t>
            </a:r>
            <a:r>
              <a:rPr lang="en-US" dirty="0" smtClean="0"/>
              <a:t> </a:t>
            </a:r>
            <a:r>
              <a:rPr lang="en-US" dirty="0"/>
              <a:t>view the operation of small hydro power plants. In the evening, followed by a bonfire and baking potatoes in the embers. As a real </a:t>
            </a:r>
            <a:r>
              <a:rPr lang="en-US" dirty="0" smtClean="0"/>
              <a:t>shepherds</a:t>
            </a:r>
            <a:r>
              <a:rPr lang="sl-SI" dirty="0" smtClean="0"/>
              <a:t> </a:t>
            </a:r>
            <a:r>
              <a:rPr lang="sl-SI" dirty="0" err="1" smtClean="0"/>
              <a:t>they</a:t>
            </a:r>
            <a:r>
              <a:rPr lang="en-US" dirty="0" smtClean="0"/>
              <a:t> </a:t>
            </a:r>
            <a:r>
              <a:rPr lang="en-US" dirty="0"/>
              <a:t>have recognized the legality of orientation in nature and </a:t>
            </a:r>
            <a:r>
              <a:rPr lang="sl-SI" dirty="0" err="1" smtClean="0"/>
              <a:t>playing</a:t>
            </a:r>
            <a:r>
              <a:rPr lang="en-US" dirty="0" smtClean="0"/>
              <a:t> </a:t>
            </a:r>
            <a:r>
              <a:rPr lang="sl-SI" dirty="0" smtClean="0"/>
              <a:t>in</a:t>
            </a:r>
            <a:r>
              <a:rPr lang="en-US" dirty="0" smtClean="0"/>
              <a:t> shepherd</a:t>
            </a:r>
            <a:r>
              <a:rPr lang="sl-SI" dirty="0" smtClean="0"/>
              <a:t>s</a:t>
            </a:r>
            <a:r>
              <a:rPr lang="en-US" dirty="0" smtClean="0"/>
              <a:t> </a:t>
            </a:r>
            <a:r>
              <a:rPr lang="en-US" dirty="0"/>
              <a:t>humorous games.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48" y="3478449"/>
            <a:ext cx="3801527" cy="2849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462603"/>
            <a:ext cx="3764710" cy="2825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74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 descr="C:\Users\uporabnik\Desktop\Tabor Pastirček\DSCN4189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24" y="476672"/>
            <a:ext cx="4007296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1268760"/>
            <a:ext cx="5449458" cy="4090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84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" y="286262"/>
            <a:ext cx="4536504" cy="6039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656" y="188640"/>
            <a:ext cx="4676344" cy="6235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8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0" y="-204437"/>
            <a:ext cx="4808776" cy="3610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74" y="476672"/>
            <a:ext cx="4247826" cy="567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0" y="3052016"/>
            <a:ext cx="4808776" cy="360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66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l-SI" dirty="0" err="1" smtClean="0"/>
              <a:t>Good</a:t>
            </a:r>
            <a:r>
              <a:rPr lang="sl-SI" dirty="0" smtClean="0"/>
              <a:t> </a:t>
            </a:r>
            <a:r>
              <a:rPr lang="sl-SI" dirty="0" err="1" smtClean="0"/>
              <a:t>night</a:t>
            </a:r>
            <a:r>
              <a:rPr lang="sl-SI" smtClean="0"/>
              <a:t> …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7682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992888" cy="648072"/>
          </a:xfrm>
        </p:spPr>
        <p:txBody>
          <a:bodyPr/>
          <a:lstStyle/>
          <a:p>
            <a:pPr marL="0" indent="0" algn="l">
              <a:buNone/>
            </a:pPr>
            <a:r>
              <a:rPr lang="sl-SI" sz="4000" dirty="0" smtClean="0"/>
              <a:t>MINI HOLIDAYS IN NATURE</a:t>
            </a:r>
            <a:endParaRPr lang="sl-SI" sz="400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8424936" cy="4824536"/>
          </a:xfrm>
        </p:spPr>
        <p:txBody>
          <a:bodyPr>
            <a:normAutofit/>
          </a:bodyPr>
          <a:lstStyle/>
          <a:p>
            <a:pPr algn="l"/>
            <a:r>
              <a:rPr lang="sl-SI" dirty="0"/>
              <a:t> </a:t>
            </a:r>
            <a:r>
              <a:rPr lang="sl-SI" dirty="0" err="1" smtClean="0"/>
              <a:t>Goals</a:t>
            </a:r>
            <a:r>
              <a:rPr lang="sl-SI" dirty="0" smtClean="0"/>
              <a:t>: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child discovers, recognizes and compares living beings and their environment, and ourselves as one of them.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child discovers and learns compares the animate and inanimate nature.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Children develop a positive and responsible attitude to the environment.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Children develop a positive self-esteem and gaining independence.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Children develop coordination, accuracy, speed, strength, flexibility and endurance with long-lasting form of walking in nature.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Encourages general creativity in the preparation, organization and use of resources and space.</a:t>
            </a:r>
            <a:r>
              <a:rPr lang="sl-SI" dirty="0"/>
              <a:t> 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2888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352928" cy="5904656"/>
          </a:xfrm>
        </p:spPr>
        <p:txBody>
          <a:bodyPr>
            <a:normAutofit/>
          </a:bodyPr>
          <a:lstStyle/>
          <a:p>
            <a:r>
              <a:rPr lang="en-US" dirty="0"/>
              <a:t>This year as well we are in the Kindergarten organized three-day holiday for children, performed by Planet children. HOLIDAY was attended by 10 teams from all over nursery. Some went to </a:t>
            </a:r>
            <a:r>
              <a:rPr lang="en-US" dirty="0" err="1"/>
              <a:t>Lipica</a:t>
            </a:r>
            <a:r>
              <a:rPr lang="en-US" dirty="0"/>
              <a:t>, </a:t>
            </a:r>
            <a:r>
              <a:rPr lang="sl-SI" dirty="0" err="1" smtClean="0"/>
              <a:t>others</a:t>
            </a:r>
            <a:r>
              <a:rPr lang="sl-SI" dirty="0" smtClean="0"/>
              <a:t> in Gorje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sl-SI" dirty="0" smtClean="0"/>
              <a:t>some in Srednji vrh</a:t>
            </a:r>
            <a:r>
              <a:rPr lang="en-US" dirty="0" smtClean="0"/>
              <a:t>. </a:t>
            </a:r>
            <a:r>
              <a:rPr lang="sl-SI" dirty="0" smtClean="0"/>
              <a:t>P</a:t>
            </a:r>
            <a:r>
              <a:rPr lang="en-US" dirty="0" err="1" smtClean="0"/>
              <a:t>rimary</a:t>
            </a:r>
            <a:r>
              <a:rPr lang="en-US" dirty="0" smtClean="0"/>
              <a:t> </a:t>
            </a:r>
            <a:r>
              <a:rPr lang="en-US" dirty="0"/>
              <a:t>purpose of holidays </a:t>
            </a:r>
            <a:r>
              <a:rPr lang="sl-SI" dirty="0" smtClean="0"/>
              <a:t>is </a:t>
            </a:r>
            <a:r>
              <a:rPr lang="sl-SI" dirty="0" err="1" smtClean="0"/>
              <a:t>making</a:t>
            </a:r>
            <a:r>
              <a:rPr lang="en-US" dirty="0" smtClean="0"/>
              <a:t> </a:t>
            </a:r>
            <a:r>
              <a:rPr lang="en-US" dirty="0"/>
              <a:t>partnerships and socialize, and learn about nature in a different way.</a:t>
            </a:r>
          </a:p>
          <a:p>
            <a:endParaRPr lang="en-US" dirty="0"/>
          </a:p>
          <a:p>
            <a:r>
              <a:rPr lang="en-US" dirty="0" err="1"/>
              <a:t>Lipica</a:t>
            </a:r>
            <a:r>
              <a:rPr lang="en-US" dirty="0"/>
              <a:t> - program LIPICANČEK</a:t>
            </a:r>
          </a:p>
          <a:p>
            <a:pPr marL="45720" indent="0">
              <a:buNone/>
            </a:pPr>
            <a:r>
              <a:rPr lang="sl-SI" dirty="0" smtClean="0"/>
              <a:t>  </a:t>
            </a:r>
            <a:r>
              <a:rPr lang="en-US" dirty="0" smtClean="0"/>
              <a:t>Children </a:t>
            </a:r>
            <a:r>
              <a:rPr lang="en-US" dirty="0"/>
              <a:t>who are </a:t>
            </a:r>
            <a:r>
              <a:rPr lang="sl-SI" dirty="0" err="1" smtClean="0"/>
              <a:t>were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 smtClean="0"/>
              <a:t>Lipica</a:t>
            </a:r>
            <a:r>
              <a:rPr lang="sl-SI" dirty="0" smtClean="0"/>
              <a:t>,</a:t>
            </a:r>
            <a:r>
              <a:rPr lang="en-US" dirty="0" smtClean="0"/>
              <a:t> </a:t>
            </a:r>
            <a:r>
              <a:rPr lang="en-US" dirty="0"/>
              <a:t>viewed </a:t>
            </a:r>
            <a:r>
              <a:rPr lang="en-US" dirty="0" err="1"/>
              <a:t>Velika</a:t>
            </a:r>
            <a:r>
              <a:rPr lang="en-US" dirty="0"/>
              <a:t> and Mala </a:t>
            </a:r>
            <a:r>
              <a:rPr lang="sl-SI" dirty="0" smtClean="0"/>
              <a:t>  </a:t>
            </a:r>
            <a:r>
              <a:rPr lang="en-US" dirty="0" err="1" smtClean="0"/>
              <a:t>dolina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Škocjanske</a:t>
            </a:r>
            <a:r>
              <a:rPr lang="en-US" dirty="0"/>
              <a:t> </a:t>
            </a:r>
            <a:r>
              <a:rPr lang="en-US" dirty="0" smtClean="0"/>
              <a:t>caves</a:t>
            </a:r>
            <a:r>
              <a:rPr lang="sl-SI" dirty="0" smtClean="0"/>
              <a:t>,</a:t>
            </a:r>
            <a:r>
              <a:rPr lang="en-US" dirty="0" smtClean="0"/>
              <a:t> </a:t>
            </a:r>
            <a:r>
              <a:rPr lang="en-US" dirty="0"/>
              <a:t>were tested as golfers, rode the pony and see the museum and </a:t>
            </a:r>
            <a:r>
              <a:rPr lang="en-US" dirty="0" err="1" smtClean="0"/>
              <a:t>Lipica</a:t>
            </a:r>
            <a:r>
              <a:rPr lang="en-US" dirty="0" smtClean="0"/>
              <a:t> </a:t>
            </a:r>
            <a:r>
              <a:rPr lang="en-US" dirty="0"/>
              <a:t>Stud in </a:t>
            </a:r>
            <a:r>
              <a:rPr lang="en-US" dirty="0" err="1"/>
              <a:t>Lipica</a:t>
            </a:r>
            <a:r>
              <a:rPr lang="en-US" dirty="0"/>
              <a:t>. Fun </a:t>
            </a:r>
            <a:r>
              <a:rPr lang="sl-SI" dirty="0" err="1" smtClean="0"/>
              <a:t>was</a:t>
            </a:r>
            <a:r>
              <a:rPr lang="en-US" dirty="0" smtClean="0"/>
              <a:t> </a:t>
            </a:r>
            <a:r>
              <a:rPr lang="en-US" dirty="0"/>
              <a:t>also </a:t>
            </a:r>
            <a:r>
              <a:rPr lang="sl-SI" dirty="0" smtClean="0"/>
              <a:t>in a </a:t>
            </a:r>
            <a:r>
              <a:rPr lang="en-US" dirty="0" smtClean="0"/>
              <a:t>hobby </a:t>
            </a:r>
            <a:r>
              <a:rPr lang="en-US" dirty="0"/>
              <a:t>of </a:t>
            </a:r>
            <a:r>
              <a:rPr lang="en-US" dirty="0" smtClean="0"/>
              <a:t>LIPI</a:t>
            </a:r>
            <a:r>
              <a:rPr lang="sl-SI" dirty="0" smtClean="0"/>
              <a:t>- </a:t>
            </a:r>
            <a:r>
              <a:rPr lang="sl-SI" dirty="0" err="1" smtClean="0"/>
              <a:t>horse</a:t>
            </a:r>
            <a:r>
              <a:rPr lang="en-US" dirty="0" smtClean="0"/>
              <a:t> </a:t>
            </a:r>
            <a:r>
              <a:rPr lang="en-US" dirty="0"/>
              <a:t>and drove in a carriage. They also visited the ham drying </a:t>
            </a:r>
            <a:r>
              <a:rPr lang="en-US" dirty="0" err="1"/>
              <a:t>Lokev</a:t>
            </a:r>
            <a:r>
              <a:rPr lang="en-US" dirty="0"/>
              <a:t> and refresh </a:t>
            </a:r>
            <a:r>
              <a:rPr lang="sl-SI" dirty="0" err="1" smtClean="0"/>
              <a:t>them</a:t>
            </a:r>
            <a:r>
              <a:rPr lang="en-US" dirty="0" smtClean="0"/>
              <a:t>self </a:t>
            </a:r>
            <a:r>
              <a:rPr lang="en-US" dirty="0"/>
              <a:t>before going home with a real karst lunch.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4928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grada vsebine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85" y="3433128"/>
            <a:ext cx="4692156" cy="3519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48325"/>
            <a:ext cx="4721668" cy="354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" y="-86807"/>
            <a:ext cx="4721668" cy="354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32" y="12932"/>
            <a:ext cx="4721668" cy="354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825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7" y="188640"/>
            <a:ext cx="4255249" cy="319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81408"/>
            <a:ext cx="4236581" cy="317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22" y="3481408"/>
            <a:ext cx="4241457" cy="318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79" y="116632"/>
            <a:ext cx="4486369" cy="336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62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8136904" cy="5904656"/>
          </a:xfrm>
        </p:spPr>
        <p:txBody>
          <a:bodyPr/>
          <a:lstStyle/>
          <a:p>
            <a:pPr algn="just"/>
            <a:r>
              <a:rPr lang="sl-SI" b="1" dirty="0" smtClean="0"/>
              <a:t>GORJE – </a:t>
            </a:r>
            <a:r>
              <a:rPr lang="en-US" dirty="0"/>
              <a:t>program </a:t>
            </a:r>
            <a:r>
              <a:rPr lang="sl-SI" dirty="0" smtClean="0"/>
              <a:t>On</a:t>
            </a:r>
            <a:r>
              <a:rPr lang="en-US" dirty="0" smtClean="0"/>
              <a:t> </a:t>
            </a:r>
            <a:r>
              <a:rPr lang="en-US" dirty="0"/>
              <a:t>the country</a:t>
            </a:r>
          </a:p>
          <a:p>
            <a:pPr algn="just"/>
            <a:r>
              <a:rPr lang="en-US" dirty="0" smtClean="0"/>
              <a:t>Children</a:t>
            </a:r>
            <a:r>
              <a:rPr lang="sl-SI" dirty="0" smtClean="0"/>
              <a:t> </a:t>
            </a:r>
            <a:r>
              <a:rPr lang="sl-SI" dirty="0" err="1" smtClean="0"/>
              <a:t>spending</a:t>
            </a:r>
            <a:r>
              <a:rPr lang="sl-SI" dirty="0" smtClean="0"/>
              <a:t> time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sl-SI" dirty="0" err="1" smtClean="0"/>
              <a:t>vilage</a:t>
            </a:r>
            <a:r>
              <a:rPr lang="sl-SI" dirty="0" smtClean="0"/>
              <a:t> </a:t>
            </a:r>
            <a:r>
              <a:rPr lang="en-US" dirty="0" err="1" smtClean="0"/>
              <a:t>Gorj</a:t>
            </a:r>
            <a:r>
              <a:rPr lang="sl-SI" dirty="0" smtClean="0"/>
              <a:t>e,</a:t>
            </a:r>
            <a:r>
              <a:rPr lang="en-US" dirty="0" smtClean="0"/>
              <a:t> </a:t>
            </a:r>
            <a:r>
              <a:rPr lang="en-US" dirty="0"/>
              <a:t>went to the </a:t>
            </a:r>
            <a:r>
              <a:rPr lang="en-US" dirty="0" smtClean="0"/>
              <a:t>farm</a:t>
            </a:r>
            <a:r>
              <a:rPr lang="sl-SI" dirty="0" smtClean="0"/>
              <a:t>,</a:t>
            </a:r>
            <a:r>
              <a:rPr lang="en-US" dirty="0" smtClean="0"/>
              <a:t> </a:t>
            </a:r>
            <a:r>
              <a:rPr lang="en-US" dirty="0"/>
              <a:t>to help with the farm work and </a:t>
            </a:r>
            <a:r>
              <a:rPr lang="sl-SI" dirty="0" err="1" smtClean="0"/>
              <a:t>playing</a:t>
            </a:r>
            <a:r>
              <a:rPr lang="en-US" dirty="0" smtClean="0"/>
              <a:t> </a:t>
            </a:r>
            <a:r>
              <a:rPr lang="en-US" dirty="0"/>
              <a:t>farming games. After lunch, </a:t>
            </a:r>
            <a:r>
              <a:rPr lang="en-US" dirty="0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were</a:t>
            </a:r>
            <a:r>
              <a:rPr lang="en-US" dirty="0" smtClean="0"/>
              <a:t> take</a:t>
            </a:r>
            <a:r>
              <a:rPr lang="sl-SI" dirty="0" smtClean="0"/>
              <a:t>n</a:t>
            </a:r>
            <a:r>
              <a:rPr lang="en-US" dirty="0" smtClean="0"/>
              <a:t> to </a:t>
            </a:r>
            <a:r>
              <a:rPr lang="en-US" dirty="0"/>
              <a:t>the old </a:t>
            </a:r>
            <a:r>
              <a:rPr lang="en-US" dirty="0" smtClean="0"/>
              <a:t>wagon-hay. </a:t>
            </a:r>
            <a:r>
              <a:rPr lang="en-US" dirty="0"/>
              <a:t>The next day they spent in </a:t>
            </a:r>
            <a:r>
              <a:rPr lang="en-US" dirty="0" err="1"/>
              <a:t>Bohinj</a:t>
            </a:r>
            <a:r>
              <a:rPr lang="en-US" dirty="0"/>
              <a:t>, where they rode on the ranch under </a:t>
            </a:r>
            <a:r>
              <a:rPr lang="en-US" dirty="0" err="1"/>
              <a:t>Studor</a:t>
            </a:r>
            <a:r>
              <a:rPr lang="en-US" dirty="0"/>
              <a:t>. In shepherd's </a:t>
            </a:r>
            <a:r>
              <a:rPr lang="en-US" dirty="0" smtClean="0"/>
              <a:t>museum</a:t>
            </a:r>
            <a:r>
              <a:rPr lang="sl-SI" dirty="0" smtClean="0"/>
              <a:t> </a:t>
            </a:r>
            <a:r>
              <a:rPr lang="sl-SI" dirty="0" err="1" smtClean="0"/>
              <a:t>learned</a:t>
            </a:r>
            <a:r>
              <a:rPr lang="en-US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en-US" dirty="0" smtClean="0"/>
              <a:t>herdsmen life. </a:t>
            </a:r>
            <a:r>
              <a:rPr lang="en-US" dirty="0"/>
              <a:t>They also drove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en-US" dirty="0" smtClean="0"/>
              <a:t>boat </a:t>
            </a:r>
            <a:r>
              <a:rPr lang="en-US" dirty="0"/>
              <a:t>on Lake </a:t>
            </a:r>
            <a:r>
              <a:rPr lang="en-US" dirty="0" err="1"/>
              <a:t>Bohinj</a:t>
            </a:r>
            <a:r>
              <a:rPr lang="en-US" dirty="0"/>
              <a:t>. The last </a:t>
            </a:r>
            <a:r>
              <a:rPr lang="en-US" dirty="0" smtClean="0"/>
              <a:t>day</a:t>
            </a:r>
            <a:r>
              <a:rPr lang="sl-SI" dirty="0" smtClean="0"/>
              <a:t>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en-US" dirty="0" smtClean="0"/>
              <a:t>take </a:t>
            </a:r>
            <a:r>
              <a:rPr lang="en-US" dirty="0"/>
              <a:t>advantage of the rise in </a:t>
            </a:r>
            <a:r>
              <a:rPr lang="en-US" dirty="0" err="1" smtClean="0"/>
              <a:t>Višelnico</a:t>
            </a:r>
            <a:r>
              <a:rPr lang="en-US" dirty="0" smtClean="0"/>
              <a:t>,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after</a:t>
            </a:r>
            <a:r>
              <a:rPr lang="sl-SI" dirty="0"/>
              <a:t>,</a:t>
            </a:r>
            <a:r>
              <a:rPr lang="en-US" dirty="0" smtClean="0"/>
              <a:t>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spent</a:t>
            </a:r>
            <a:r>
              <a:rPr lang="sl-SI" dirty="0" smtClean="0"/>
              <a:t> </a:t>
            </a:r>
            <a:r>
              <a:rPr lang="en-US" dirty="0" smtClean="0"/>
              <a:t>time </a:t>
            </a:r>
            <a:r>
              <a:rPr lang="sl-SI" dirty="0" err="1" smtClean="0"/>
              <a:t>till</a:t>
            </a:r>
            <a:r>
              <a:rPr lang="en-US" dirty="0" smtClean="0"/>
              <a:t> </a:t>
            </a:r>
            <a:r>
              <a:rPr lang="en-US" dirty="0"/>
              <a:t>lunch </a:t>
            </a:r>
            <a:r>
              <a:rPr lang="sl-SI" dirty="0" smtClean="0"/>
              <a:t>in </a:t>
            </a:r>
            <a:r>
              <a:rPr lang="sl-SI" dirty="0" err="1" smtClean="0"/>
              <a:t>playing</a:t>
            </a:r>
            <a:r>
              <a:rPr lang="sl-SI" dirty="0" smtClean="0"/>
              <a:t> on </a:t>
            </a:r>
            <a:r>
              <a:rPr lang="sl-SI" dirty="0" err="1" smtClean="0"/>
              <a:t>playground</a:t>
            </a:r>
            <a:r>
              <a:rPr lang="en-US" dirty="0" smtClean="0"/>
              <a:t>. </a:t>
            </a:r>
            <a:r>
              <a:rPr lang="en-US" dirty="0"/>
              <a:t>At the end they stopped </a:t>
            </a:r>
            <a:r>
              <a:rPr lang="sl-SI" dirty="0" smtClean="0"/>
              <a:t>on</a:t>
            </a:r>
            <a:r>
              <a:rPr lang="en-US" dirty="0" smtClean="0"/>
              <a:t> </a:t>
            </a:r>
            <a:r>
              <a:rPr lang="sl-SI" dirty="0" smtClean="0"/>
              <a:t>Lake </a:t>
            </a:r>
            <a:r>
              <a:rPr lang="en-US" dirty="0" smtClean="0"/>
              <a:t>Bled </a:t>
            </a:r>
            <a:r>
              <a:rPr lang="en-US" dirty="0"/>
              <a:t>and </a:t>
            </a:r>
            <a:r>
              <a:rPr lang="sl-SI" dirty="0" err="1" smtClean="0"/>
              <a:t>drove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en-US" dirty="0" smtClean="0"/>
              <a:t> </a:t>
            </a:r>
            <a:r>
              <a:rPr lang="en-US" dirty="0"/>
              <a:t>tourist train </a:t>
            </a:r>
            <a:r>
              <a:rPr lang="en-US" dirty="0" smtClean="0"/>
              <a:t>around </a:t>
            </a:r>
            <a:r>
              <a:rPr lang="en-US" dirty="0"/>
              <a:t>the </a:t>
            </a:r>
            <a:r>
              <a:rPr lang="en-US" dirty="0" smtClean="0"/>
              <a:t>lake.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73" y="3645024"/>
            <a:ext cx="3617647" cy="2559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21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2" y="310113"/>
            <a:ext cx="4421845" cy="292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1659"/>
            <a:ext cx="4536504" cy="302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87482"/>
            <a:ext cx="4644008" cy="307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02971"/>
            <a:ext cx="5022882" cy="332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785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23" y="-27309"/>
            <a:ext cx="5220720" cy="3455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27309"/>
            <a:ext cx="5116441" cy="338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73" y="3359427"/>
            <a:ext cx="5075185" cy="3359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41" y="3379852"/>
            <a:ext cx="4791321" cy="317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490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97" y="63568"/>
            <a:ext cx="4808345" cy="318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17" y="125638"/>
            <a:ext cx="4744355" cy="314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95" y="3266078"/>
            <a:ext cx="5171140" cy="342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48" y="3329202"/>
            <a:ext cx="4949992" cy="329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26291"/>
      </p:ext>
    </p:extLst>
  </p:cSld>
  <p:clrMapOvr>
    <a:masterClrMapping/>
  </p:clrMapOvr>
</p:sld>
</file>

<file path=ppt/theme/theme1.xml><?xml version="1.0" encoding="utf-8"?>
<a:theme xmlns:a="http://schemas.openxmlformats.org/drawingml/2006/main" name="Sled">
  <a:themeElements>
    <a:clrScheme name="Sled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133</TotalTime>
  <Words>373</Words>
  <Application>Microsoft Office PowerPoint</Application>
  <PresentationFormat>Diaprojekcija na zaslonu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Sled</vt:lpstr>
      <vt:lpstr>Mini holidays in nature</vt:lpstr>
      <vt:lpstr>MINI HOLIDAYS IN NATURE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Good night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Romana</cp:lastModifiedBy>
  <cp:revision>16</cp:revision>
  <dcterms:created xsi:type="dcterms:W3CDTF">2013-05-09T11:02:50Z</dcterms:created>
  <dcterms:modified xsi:type="dcterms:W3CDTF">2013-09-24T11:14:52Z</dcterms:modified>
</cp:coreProperties>
</file>