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66" r:id="rId4"/>
    <p:sldId id="262" r:id="rId5"/>
    <p:sldId id="261" r:id="rId6"/>
    <p:sldId id="269" r:id="rId7"/>
    <p:sldId id="267" r:id="rId8"/>
    <p:sldId id="260" r:id="rId9"/>
    <p:sldId id="271" r:id="rId10"/>
    <p:sldId id="268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C2032-3F8A-410D-9B19-C4CB1A330582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F5E04-BE5E-4995-A9CF-A59F6F0E24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456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F5E04-BE5E-4995-A9CF-A59F6F0E2413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131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24.9.2013</a:t>
            </a:fld>
            <a:endParaRPr lang="sl-SI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764705"/>
            <a:ext cx="7918648" cy="2835746"/>
          </a:xfrm>
        </p:spPr>
        <p:txBody>
          <a:bodyPr/>
          <a:lstStyle/>
          <a:p>
            <a:r>
              <a:rPr lang="sl-SI" dirty="0" smtClean="0">
                <a:latin typeface="+mn-lt"/>
              </a:rPr>
              <a:t>THERAPY  DOGS  ON VISIT</a:t>
            </a:r>
            <a:endParaRPr lang="sl-SI" dirty="0">
              <a:latin typeface="+mn-lt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43608" y="3717032"/>
            <a:ext cx="7704856" cy="2736304"/>
          </a:xfrm>
        </p:spPr>
        <p:txBody>
          <a:bodyPr>
            <a:noAutofit/>
          </a:bodyPr>
          <a:lstStyle/>
          <a:p>
            <a:pPr algn="l"/>
            <a:r>
              <a:rPr lang="sl-SI" sz="2000" dirty="0" smtClean="0">
                <a:solidFill>
                  <a:schemeClr val="tx1"/>
                </a:solidFill>
              </a:rPr>
              <a:t>                             Vrtec Medvode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                           </a:t>
            </a:r>
            <a:r>
              <a:rPr lang="sl-SI" sz="2000" dirty="0" err="1" smtClean="0">
                <a:solidFill>
                  <a:schemeClr val="tx1"/>
                </a:solidFill>
              </a:rPr>
              <a:t>Unit</a:t>
            </a:r>
            <a:r>
              <a:rPr lang="sl-SI" sz="2000" dirty="0" smtClean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Medvoška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                      </a:t>
            </a:r>
            <a:r>
              <a:rPr lang="sl-SI" sz="2000" dirty="0" err="1" smtClean="0">
                <a:solidFill>
                  <a:schemeClr val="tx1"/>
                </a:solidFill>
              </a:rPr>
              <a:t>Groups</a:t>
            </a:r>
            <a:r>
              <a:rPr lang="sl-SI" sz="2000" dirty="0" smtClean="0">
                <a:solidFill>
                  <a:schemeClr val="tx1"/>
                </a:solidFill>
              </a:rPr>
              <a:t>: </a:t>
            </a:r>
            <a:r>
              <a:rPr lang="sl-SI" sz="2000" dirty="0" smtClean="0">
                <a:solidFill>
                  <a:schemeClr val="tx1"/>
                </a:solidFill>
              </a:rPr>
              <a:t>Račke in Miške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             </a:t>
            </a:r>
            <a:r>
              <a:rPr lang="sl-SI" sz="2000" dirty="0" err="1" smtClean="0">
                <a:solidFill>
                  <a:schemeClr val="tx1"/>
                </a:solidFill>
              </a:rPr>
              <a:t>Teachers</a:t>
            </a:r>
            <a:r>
              <a:rPr lang="sl-SI" sz="2000" dirty="0" smtClean="0">
                <a:solidFill>
                  <a:schemeClr val="tx1"/>
                </a:solidFill>
              </a:rPr>
              <a:t>: </a:t>
            </a:r>
            <a:r>
              <a:rPr lang="sl-SI" sz="2000" dirty="0"/>
              <a:t>Ksenija Bitenc, Petra </a:t>
            </a:r>
            <a:r>
              <a:rPr lang="sl-SI" sz="2000" dirty="0" smtClean="0"/>
              <a:t>Zajc,</a:t>
            </a:r>
            <a:endParaRPr lang="sl-SI" sz="2000" dirty="0" smtClean="0">
              <a:solidFill>
                <a:schemeClr val="tx1"/>
              </a:solidFill>
            </a:endParaRPr>
          </a:p>
          <a:p>
            <a:pPr algn="l"/>
            <a:r>
              <a:rPr lang="sl-SI" sz="2000" dirty="0"/>
              <a:t> </a:t>
            </a:r>
            <a:r>
              <a:rPr lang="sl-SI" sz="2000" dirty="0" smtClean="0"/>
              <a:t>                   </a:t>
            </a:r>
            <a:r>
              <a:rPr lang="sl-SI" sz="2000" dirty="0" smtClean="0">
                <a:solidFill>
                  <a:schemeClr val="tx1"/>
                </a:solidFill>
              </a:rPr>
              <a:t>Magda Us </a:t>
            </a:r>
            <a:r>
              <a:rPr lang="sl-SI" sz="2000" dirty="0" err="1" smtClean="0">
                <a:solidFill>
                  <a:schemeClr val="tx1"/>
                </a:solidFill>
              </a:rPr>
              <a:t>and</a:t>
            </a:r>
            <a:r>
              <a:rPr lang="sl-SI" sz="2000" dirty="0" smtClean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Janja </a:t>
            </a:r>
            <a:r>
              <a:rPr lang="sl-SI" sz="2000" dirty="0" err="1" smtClean="0">
                <a:solidFill>
                  <a:schemeClr val="tx1"/>
                </a:solidFill>
              </a:rPr>
              <a:t>Brezarič</a:t>
            </a:r>
            <a:r>
              <a:rPr lang="sl-SI" sz="2000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                                   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                                    </a:t>
            </a:r>
            <a:r>
              <a:rPr lang="sl-SI" sz="2000" dirty="0" err="1" smtClean="0">
                <a:solidFill>
                  <a:schemeClr val="tx1"/>
                </a:solidFill>
              </a:rPr>
              <a:t>June</a:t>
            </a:r>
            <a:r>
              <a:rPr lang="sl-SI" sz="2000" dirty="0" smtClean="0">
                <a:solidFill>
                  <a:schemeClr val="tx1"/>
                </a:solidFill>
              </a:rPr>
              <a:t> </a:t>
            </a:r>
            <a:r>
              <a:rPr lang="sl-SI" sz="2000" dirty="0" smtClean="0">
                <a:solidFill>
                  <a:schemeClr val="tx1"/>
                </a:solidFill>
              </a:rPr>
              <a:t>2013</a:t>
            </a:r>
          </a:p>
          <a:p>
            <a:endParaRPr lang="sl-SI" sz="2000" b="1" dirty="0">
              <a:latin typeface="Kristen ITC" pitchFamily="66" charset="0"/>
            </a:endParaRPr>
          </a:p>
        </p:txBody>
      </p:sp>
      <p:pic>
        <p:nvPicPr>
          <p:cNvPr id="5" name="Every time I look at you in style Il Divo     karaoke instrumental-[www_flvto_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577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640" y="4725144"/>
            <a:ext cx="5486400" cy="566738"/>
          </a:xfrm>
        </p:spPr>
        <p:txBody>
          <a:bodyPr/>
          <a:lstStyle/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187624" y="5301208"/>
            <a:ext cx="7416824" cy="1224136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Time </a:t>
            </a:r>
            <a:r>
              <a:rPr lang="sl-SI" sz="2400" dirty="0" err="1" smtClean="0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2400" dirty="0" err="1" smtClean="0">
                <a:solidFill>
                  <a:schemeClr val="accent2">
                    <a:lumMod val="75000"/>
                  </a:schemeClr>
                </a:solidFill>
              </a:rPr>
              <a:t>therapy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2400" dirty="0" err="1" smtClean="0">
                <a:solidFill>
                  <a:schemeClr val="accent2">
                    <a:lumMod val="75000"/>
                  </a:schemeClr>
                </a:solidFill>
              </a:rPr>
              <a:t>dogs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quickly </a:t>
            </a:r>
            <a:r>
              <a:rPr lang="sl-SI" sz="2400" dirty="0" err="1" smtClean="0">
                <a:solidFill>
                  <a:schemeClr val="accent2">
                    <a:lumMod val="75000"/>
                  </a:schemeClr>
                </a:solidFill>
              </a:rPr>
              <a:t>passed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2400" dirty="0" err="1" smtClean="0">
                <a:solidFill>
                  <a:schemeClr val="accent2">
                    <a:lumMod val="75000"/>
                  </a:schemeClr>
                </a:solidFill>
              </a:rPr>
              <a:t>too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2400" dirty="0" err="1" smtClean="0">
                <a:solidFill>
                  <a:schemeClr val="accent2">
                    <a:lumMod val="75000"/>
                  </a:schemeClr>
                </a:solidFill>
              </a:rPr>
              <a:t>quickly</a:t>
            </a:r>
            <a:r>
              <a:rPr lang="sl-SI" sz="240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r>
              <a:rPr lang="sl-SI" sz="240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sl-SI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D:\Users\Uporabnik\Desktop\SLIKE MIŠKE 2\TAČKE POMAGAČKE\PICT026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5990456" cy="4492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8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79512" y="207598"/>
            <a:ext cx="85506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sl-SI" sz="2000" dirty="0" smtClean="0">
              <a:latin typeface="Kristen ITC" pitchFamily="66" charset="0"/>
            </a:endParaRPr>
          </a:p>
          <a:p>
            <a:pPr algn="ctr"/>
            <a:endParaRPr lang="sl-SI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</p:txBody>
      </p:sp>
      <p:pic>
        <p:nvPicPr>
          <p:cNvPr id="5" name="Picture 2" descr="D:\Users\Uporabnik\Desktop\SLIKE MIŠKE 2\TAČKE POMAGAČKE\PICT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17" y="2132856"/>
            <a:ext cx="640168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611560" y="332656"/>
            <a:ext cx="81186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.</a:t>
            </a:r>
            <a:endParaRPr lang="sl-SI" sz="2200" dirty="0" smtClean="0"/>
          </a:p>
          <a:p>
            <a:pPr algn="just"/>
            <a:r>
              <a:rPr lang="en-US" sz="2200" dirty="0"/>
              <a:t>Slovenian Society for therapy using dogs,</a:t>
            </a:r>
            <a:r>
              <a:rPr lang="sl-SI" sz="2200" dirty="0"/>
              <a:t> </a:t>
            </a:r>
            <a:r>
              <a:rPr lang="en-US" sz="2200" dirty="0"/>
              <a:t>assist in the rehabilitation and improvement of well-being</a:t>
            </a:r>
            <a:r>
              <a:rPr lang="sl-SI" sz="2200" dirty="0"/>
              <a:t> </a:t>
            </a:r>
            <a:r>
              <a:rPr lang="en-US" sz="2200" dirty="0"/>
              <a:t>children, adolescents, adults, the elderly and persons with </a:t>
            </a:r>
            <a:r>
              <a:rPr lang="en-US" sz="2200" dirty="0" smtClean="0"/>
              <a:t>disabilities</a:t>
            </a:r>
            <a:r>
              <a:rPr lang="sl-SI" sz="2200" dirty="0" smtClean="0"/>
              <a:t>.</a:t>
            </a:r>
            <a:endParaRPr lang="sl-SI" sz="2200" dirty="0"/>
          </a:p>
          <a:p>
            <a:pPr algn="just"/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35504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We </a:t>
            </a:r>
            <a:r>
              <a:rPr lang="sl-SI" sz="2400" dirty="0" err="1" smtClean="0">
                <a:latin typeface="+mn-lt"/>
              </a:rPr>
              <a:t>were</a:t>
            </a:r>
            <a:r>
              <a:rPr lang="sl-SI" sz="2400" dirty="0" smtClean="0">
                <a:latin typeface="+mn-lt"/>
              </a:rPr>
              <a:t> </a:t>
            </a:r>
            <a:r>
              <a:rPr lang="sl-SI" sz="2400" dirty="0" err="1" smtClean="0">
                <a:latin typeface="+mn-lt"/>
              </a:rPr>
              <a:t>looking</a:t>
            </a:r>
            <a:r>
              <a:rPr lang="sl-SI" sz="2400" dirty="0" smtClean="0">
                <a:latin typeface="+mn-lt"/>
              </a:rPr>
              <a:t> </a:t>
            </a:r>
            <a:r>
              <a:rPr lang="sl-SI" sz="2400" dirty="0" err="1" smtClean="0">
                <a:latin typeface="+mn-lt"/>
              </a:rPr>
              <a:t>forward</a:t>
            </a:r>
            <a:r>
              <a:rPr lang="sl-SI" sz="2400" dirty="0" smtClean="0">
                <a:latin typeface="+mn-lt"/>
              </a:rPr>
              <a:t> </a:t>
            </a:r>
            <a:r>
              <a:rPr lang="sl-SI" sz="2400" dirty="0" err="1" smtClean="0">
                <a:latin typeface="+mn-lt"/>
              </a:rPr>
              <a:t>for</a:t>
            </a:r>
            <a:r>
              <a:rPr lang="sl-SI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visit very special dogs. There </a:t>
            </a:r>
            <a:r>
              <a:rPr lang="sl-SI" sz="2400" dirty="0" err="1" smtClean="0">
                <a:latin typeface="+mn-lt"/>
              </a:rPr>
              <a:t>were</a:t>
            </a:r>
            <a:r>
              <a:rPr lang="en-US" sz="2400" dirty="0" smtClean="0">
                <a:latin typeface="+mn-lt"/>
              </a:rPr>
              <a:t> five</a:t>
            </a:r>
            <a:r>
              <a:rPr lang="sl-SI" sz="2400" dirty="0" smtClean="0">
                <a:latin typeface="+mn-lt"/>
              </a:rPr>
              <a:t> </a:t>
            </a:r>
            <a:r>
              <a:rPr lang="sl-SI" sz="2400" dirty="0" err="1" smtClean="0">
                <a:latin typeface="+mn-lt"/>
              </a:rPr>
              <a:t>dogs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>
                <a:latin typeface="+mn-lt"/>
              </a:rPr>
              <a:t>with their attendants.</a:t>
            </a:r>
            <a:endParaRPr lang="sl-SI" sz="2400" dirty="0">
              <a:latin typeface="+mn-lt"/>
            </a:endParaRPr>
          </a:p>
        </p:txBody>
      </p:sp>
      <p:pic>
        <p:nvPicPr>
          <p:cNvPr id="6" name="Picture 3" descr="D:\Users\Uporabnik\Desktop\SLIKE MIŠKE 2\TAČKE POMAGAČKE\PICT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3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87208" cy="432048"/>
          </a:xfrm>
        </p:spPr>
        <p:txBody>
          <a:bodyPr>
            <a:normAutofit/>
          </a:bodyPr>
          <a:lstStyle/>
          <a:p>
            <a:pPr algn="ctr"/>
            <a:endParaRPr lang="sl-SI" sz="2000" dirty="0">
              <a:latin typeface="Kristen ITC" pitchFamily="66" charset="0"/>
            </a:endParaRPr>
          </a:p>
        </p:txBody>
      </p:sp>
      <p:pic>
        <p:nvPicPr>
          <p:cNvPr id="5" name="Picture 7" descr="D:\Users\Uporabnik\Desktop\SLIKE MIŠKE 2\TAČKE POMAGAČKE\PICT01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388624" y="4236113"/>
            <a:ext cx="2140452" cy="2830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Users\Uporabnik\Desktop\SLIKE MIŠKE 2\TAČKE POMAGAČKE\PICT01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2203" y="1401973"/>
            <a:ext cx="256478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Users\Uporabnik\Desktop\SLIKE MIŠKE 2\TAČKE POMAGAČKE\PICT0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0954">
            <a:off x="6395018" y="1642358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Uporabnik\Desktop\SLIKE MIŠKE 2\TAČKE POMAGAČKE\PICT0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3073">
            <a:off x="-97581" y="1540229"/>
            <a:ext cx="2950113" cy="221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Uporabnik\Desktop\SLIKE MIŠKE 2\TAČKE POMAGAČKE\PICT01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587">
            <a:off x="4971779" y="4247198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/>
          <p:cNvSpPr txBox="1"/>
          <p:nvPr/>
        </p:nvSpPr>
        <p:spPr>
          <a:xfrm>
            <a:off x="623743" y="150056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DIGA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227255" y="2098410"/>
            <a:ext cx="724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TOBI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 rot="864315">
            <a:off x="8388424" y="1869901"/>
            <a:ext cx="68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LAM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915816" y="4941168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GUSTI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 rot="21225909">
            <a:off x="5415577" y="472532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FJODOR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1008112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latin typeface="+mn-lt"/>
              </a:rPr>
              <a:t>Children </a:t>
            </a:r>
            <a:r>
              <a:rPr lang="sl-SI" sz="2200" dirty="0" err="1" smtClean="0">
                <a:latin typeface="+mn-lt"/>
              </a:rPr>
              <a:t>were</a:t>
            </a:r>
            <a:r>
              <a:rPr lang="sl-SI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constantly active</a:t>
            </a:r>
            <a:r>
              <a:rPr lang="sl-SI" sz="2200" dirty="0">
                <a:latin typeface="+mn-lt"/>
              </a:rPr>
              <a:t>: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They were good </a:t>
            </a:r>
            <a:r>
              <a:rPr lang="en-US" sz="2200" dirty="0" smtClean="0">
                <a:latin typeface="+mn-lt"/>
              </a:rPr>
              <a:t>assistants</a:t>
            </a:r>
            <a:r>
              <a:rPr lang="sl-SI" sz="2200" dirty="0" smtClean="0">
                <a:latin typeface="+mn-lt"/>
              </a:rPr>
              <a:t> in </a:t>
            </a:r>
            <a:r>
              <a:rPr lang="en-US" sz="2200" dirty="0" smtClean="0">
                <a:latin typeface="+mn-lt"/>
              </a:rPr>
              <a:t>combing dog</a:t>
            </a:r>
            <a:r>
              <a:rPr lang="sl-SI" sz="2200" dirty="0" smtClean="0">
                <a:latin typeface="+mn-lt"/>
              </a:rPr>
              <a:t>s</a:t>
            </a:r>
            <a:r>
              <a:rPr lang="en-US" sz="2200" dirty="0" smtClean="0">
                <a:latin typeface="+mn-lt"/>
              </a:rPr>
              <a:t>, </a:t>
            </a:r>
            <a:r>
              <a:rPr lang="en-US" sz="2200" dirty="0">
                <a:latin typeface="+mn-lt"/>
              </a:rPr>
              <a:t>picking up dog </a:t>
            </a:r>
            <a:r>
              <a:rPr lang="en-US" sz="2200" dirty="0" smtClean="0">
                <a:latin typeface="+mn-lt"/>
              </a:rPr>
              <a:t>rubber</a:t>
            </a:r>
            <a:r>
              <a:rPr lang="sl-SI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waste, brush</a:t>
            </a:r>
            <a:r>
              <a:rPr lang="sl-SI" sz="2200" dirty="0" smtClean="0">
                <a:latin typeface="+mn-lt"/>
              </a:rPr>
              <a:t>ing</a:t>
            </a:r>
            <a:r>
              <a:rPr lang="en-US" sz="2200" dirty="0" smtClean="0">
                <a:latin typeface="+mn-lt"/>
              </a:rPr>
              <a:t> </a:t>
            </a:r>
            <a:r>
              <a:rPr lang="sl-SI" sz="2200" dirty="0" err="1" smtClean="0">
                <a:latin typeface="+mn-lt"/>
              </a:rPr>
              <a:t>their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teeth and listen to </a:t>
            </a:r>
            <a:r>
              <a:rPr lang="sl-SI" sz="2200" dirty="0" err="1" smtClean="0">
                <a:latin typeface="+mn-lt"/>
              </a:rPr>
              <a:t>their</a:t>
            </a:r>
            <a:r>
              <a:rPr lang="sl-SI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heart</a:t>
            </a:r>
            <a:r>
              <a:rPr lang="en-US" sz="2200" dirty="0">
                <a:latin typeface="+mn-lt"/>
              </a:rPr>
              <a:t>.</a:t>
            </a:r>
            <a:r>
              <a:rPr lang="sl-SI" sz="2200" dirty="0" smtClean="0">
                <a:latin typeface="+mn-lt"/>
              </a:rPr>
              <a:t>  </a:t>
            </a:r>
            <a:endParaRPr lang="sl-SI" sz="2200" dirty="0">
              <a:latin typeface="+mn-lt"/>
            </a:endParaRPr>
          </a:p>
        </p:txBody>
      </p:sp>
      <p:pic>
        <p:nvPicPr>
          <p:cNvPr id="2050" name="Picture 2" descr="D:\Users\Uporabnik\Desktop\SLIKE MIŠKE 2\TAČKE POMAGAČKE\PICT0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719">
            <a:off x="595945" y="1590131"/>
            <a:ext cx="3072341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Uporabnik\Desktop\SLIKE MIŠKE 2\TAČKE POMAGAČKE\PICT01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3556">
            <a:off x="4645929" y="1661662"/>
            <a:ext cx="2797396" cy="2393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Uporabnik\Desktop\SLIKE MIŠKE 2\TAČKE POMAGAČKE\PICT0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782">
            <a:off x="5388248" y="4353101"/>
            <a:ext cx="3138925" cy="2354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Uporabnik\Desktop\SLIKE MIŠKE 2\TAČKE POMAGAČKE\PICT0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8849">
            <a:off x="811889" y="4291694"/>
            <a:ext cx="3149361" cy="2362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71" y="3068960"/>
            <a:ext cx="4488499" cy="3366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755576" y="692696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They acknowledged us how we should properly approach the </a:t>
            </a:r>
            <a:r>
              <a:rPr lang="en-US" sz="2200" dirty="0" smtClean="0"/>
              <a:t>dog</a:t>
            </a:r>
            <a:r>
              <a:rPr lang="sl-SI" sz="2200" dirty="0" smtClean="0"/>
              <a:t>,</a:t>
            </a:r>
            <a:r>
              <a:rPr lang="en-US" sz="2200" dirty="0" smtClean="0"/>
              <a:t> </a:t>
            </a:r>
            <a:r>
              <a:rPr lang="en-US" sz="2200" dirty="0"/>
              <a:t>what dogs like and dislike or </a:t>
            </a:r>
            <a:r>
              <a:rPr lang="sl-SI" sz="2200" dirty="0" err="1" smtClean="0"/>
              <a:t>dogs</a:t>
            </a:r>
            <a:r>
              <a:rPr lang="sl-SI" sz="2200" dirty="0" smtClean="0"/>
              <a:t> </a:t>
            </a:r>
            <a:r>
              <a:rPr lang="en-US" sz="2200" dirty="0" smtClean="0"/>
              <a:t>fear</a:t>
            </a:r>
            <a:r>
              <a:rPr lang="en-US" sz="2200" dirty="0"/>
              <a:t>.</a:t>
            </a:r>
          </a:p>
          <a:p>
            <a:r>
              <a:rPr lang="en-US" sz="2200" dirty="0"/>
              <a:t>We learned a lot of interesting and educative </a:t>
            </a:r>
            <a:r>
              <a:rPr lang="en-US" sz="2200" dirty="0" smtClean="0"/>
              <a:t>things</a:t>
            </a:r>
            <a:r>
              <a:rPr lang="sl-SI" sz="2200" dirty="0" smtClean="0"/>
              <a:t> </a:t>
            </a:r>
            <a:r>
              <a:rPr lang="sl-SI" sz="2200" dirty="0" err="1" smtClean="0"/>
              <a:t>and</a:t>
            </a:r>
            <a:r>
              <a:rPr lang="sl-SI" sz="2200" dirty="0" smtClean="0"/>
              <a:t> </a:t>
            </a:r>
            <a:r>
              <a:rPr lang="en-US" sz="2200" dirty="0" smtClean="0"/>
              <a:t>how </a:t>
            </a:r>
            <a:r>
              <a:rPr lang="en-US" sz="2200" dirty="0"/>
              <a:t>our dogs can be </a:t>
            </a:r>
            <a:r>
              <a:rPr lang="sl-SI" sz="2200" dirty="0" err="1" smtClean="0"/>
              <a:t>for</a:t>
            </a:r>
            <a:r>
              <a:rPr lang="en-US" sz="2200" dirty="0" smtClean="0"/>
              <a:t> </a:t>
            </a:r>
            <a:r>
              <a:rPr lang="en-US" sz="2200" dirty="0"/>
              <a:t>great help.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20326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They showed us exercises such as sit, give voice, foot, high five, space, makes eight, roll it, hide it ....</a:t>
            </a:r>
            <a:endParaRPr lang="sl-SI" sz="2400" dirty="0">
              <a:latin typeface="+mn-lt"/>
            </a:endParaRPr>
          </a:p>
        </p:txBody>
      </p:sp>
      <p:pic>
        <p:nvPicPr>
          <p:cNvPr id="3" name="Picture 3" descr="D:\Users\Uporabnik\Desktop\SLIKE MIŠKE 2\TAČKE POMAGAČKE\PICT0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73" y="1674322"/>
            <a:ext cx="2694219" cy="2020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Uporabnik\Desktop\SLIKE MIŠKE 2\TAČKE POMAGAČKE\PICT0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9182">
            <a:off x="6205348" y="2837094"/>
            <a:ext cx="3063014" cy="2297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Uporabnik\Desktop\SLIKE MIŠKE 2\TAČKE POMAGAČKE\PICT0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5661" y="4502359"/>
            <a:ext cx="2646570" cy="1984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6227">
            <a:off x="284892" y="2647676"/>
            <a:ext cx="2792827" cy="209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19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2847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+mn-lt"/>
              </a:rPr>
              <a:t>Since </a:t>
            </a:r>
            <a:r>
              <a:rPr lang="en-US" sz="3200" dirty="0">
                <a:latin typeface="+mn-lt"/>
              </a:rPr>
              <a:t>the dogs were very successful, </a:t>
            </a:r>
            <a:r>
              <a:rPr lang="sl-SI" sz="3200" dirty="0" err="1" smtClean="0">
                <a:latin typeface="+mn-lt"/>
              </a:rPr>
              <a:t>they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getting a </a:t>
            </a:r>
            <a:r>
              <a:rPr lang="sl-SI" sz="3200" dirty="0" smtClean="0">
                <a:latin typeface="+mn-lt"/>
              </a:rPr>
              <a:t>dog‘s </a:t>
            </a:r>
            <a:r>
              <a:rPr lang="sl-SI" sz="3200" dirty="0" err="1" smtClean="0">
                <a:latin typeface="+mn-lt"/>
              </a:rPr>
              <a:t>biscuit</a:t>
            </a:r>
            <a:r>
              <a:rPr lang="sl-SI" sz="3200" dirty="0" smtClean="0">
                <a:latin typeface="+mn-lt"/>
              </a:rPr>
              <a:t>  at </a:t>
            </a:r>
            <a:r>
              <a:rPr lang="en-US" sz="3200" dirty="0">
                <a:latin typeface="+mn-lt"/>
              </a:rPr>
              <a:t>the </a:t>
            </a:r>
            <a:r>
              <a:rPr lang="en-US" sz="3200" dirty="0" smtClean="0">
                <a:latin typeface="+mn-lt"/>
              </a:rPr>
              <a:t>end</a:t>
            </a:r>
            <a:r>
              <a:rPr lang="sl-SI" sz="3200" dirty="0" smtClean="0">
                <a:latin typeface="+mn-lt"/>
              </a:rPr>
              <a:t>.</a:t>
            </a:r>
            <a:r>
              <a:rPr lang="sl-SI" sz="3200" dirty="0">
                <a:latin typeface="+mn-lt"/>
              </a:rPr>
              <a:t/>
            </a:r>
            <a:br>
              <a:rPr lang="sl-SI" sz="3200" dirty="0">
                <a:latin typeface="+mn-lt"/>
              </a:rPr>
            </a:br>
            <a:r>
              <a:rPr lang="en-US" sz="3200" dirty="0" smtClean="0">
                <a:latin typeface="+mn-lt"/>
              </a:rPr>
              <a:t>.</a:t>
            </a:r>
            <a:r>
              <a:rPr lang="sl-SI" sz="3200" dirty="0" smtClean="0">
                <a:latin typeface="+mn-lt"/>
              </a:rPr>
              <a:t> </a:t>
            </a:r>
            <a:endParaRPr lang="sl-SI" sz="2000" dirty="0">
              <a:latin typeface="+mn-lt"/>
            </a:endParaRPr>
          </a:p>
        </p:txBody>
      </p:sp>
      <p:pic>
        <p:nvPicPr>
          <p:cNvPr id="5122" name="Picture 2" descr="D:\Users\Uporabnik\Desktop\SLIKE MIŠKE 2\TAČKE POMAGAČKE\PICT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9633" y="1939545"/>
            <a:ext cx="5028629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Children competed in a tug of war.</a:t>
            </a:r>
            <a:endParaRPr lang="sl-SI" sz="3200" dirty="0"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593432" cy="2695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74" y="2648996"/>
            <a:ext cx="3665440" cy="2749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390</TotalTime>
  <Words>219</Words>
  <Application>Microsoft Office PowerPoint</Application>
  <PresentationFormat>Diaprojekcija na zaslonu (4:3)</PresentationFormat>
  <Paragraphs>38</Paragraphs>
  <Slides>10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Potek</vt:lpstr>
      <vt:lpstr>THERAPY  DOGS  ON VISIT</vt:lpstr>
      <vt:lpstr>PowerPointova predstavitev</vt:lpstr>
      <vt:lpstr>We were looking forward for  visit very special dogs. There were five dogs, with their attendants.</vt:lpstr>
      <vt:lpstr>PowerPointova predstavitev</vt:lpstr>
      <vt:lpstr>Children were constantly active: They were good assistants in combing dogs, picking up dog rubber waste, brushing their teeth and listen to their heart.  </vt:lpstr>
      <vt:lpstr>PowerPointova predstavitev</vt:lpstr>
      <vt:lpstr>They showed us exercises such as sit, give voice, foot, high five, space, makes eight, roll it, hide it ....</vt:lpstr>
      <vt:lpstr>Since the dogs were very successful, they getting a dog‘s biscuit  at the end. . </vt:lpstr>
      <vt:lpstr>Children competed in a tug of war.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TAČKE POMAGAČKE NA OBISKU V VRTCU</dc:title>
  <dc:creator>Medvoska</dc:creator>
  <cp:lastModifiedBy>Romana</cp:lastModifiedBy>
  <cp:revision>61</cp:revision>
  <dcterms:created xsi:type="dcterms:W3CDTF">2013-06-06T04:57:52Z</dcterms:created>
  <dcterms:modified xsi:type="dcterms:W3CDTF">2013-09-24T12:02:58Z</dcterms:modified>
</cp:coreProperties>
</file>