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66" r:id="rId4"/>
    <p:sldId id="262" r:id="rId5"/>
    <p:sldId id="261" r:id="rId6"/>
    <p:sldId id="269" r:id="rId7"/>
    <p:sldId id="267" r:id="rId8"/>
    <p:sldId id="260" r:id="rId9"/>
    <p:sldId id="271" r:id="rId10"/>
    <p:sldId id="268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C2032-3F8A-410D-9B19-C4CB1A330582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F5E04-BE5E-4995-A9CF-A59F6F0E24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56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F5E04-BE5E-4995-A9CF-A59F6F0E2413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31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7.6.2013</a:t>
            </a:fld>
            <a:endParaRPr lang="sl-SI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764705"/>
            <a:ext cx="7918648" cy="2835746"/>
          </a:xfrm>
        </p:spPr>
        <p:txBody>
          <a:bodyPr/>
          <a:lstStyle/>
          <a:p>
            <a:r>
              <a:rPr lang="sl-SI" dirty="0" smtClean="0">
                <a:latin typeface="Jokerman" pitchFamily="82" charset="0"/>
              </a:rPr>
              <a:t>TAČKE  POMAGAČKE</a:t>
            </a:r>
            <a:br>
              <a:rPr lang="sl-SI" dirty="0" smtClean="0">
                <a:latin typeface="Jokerman" pitchFamily="82" charset="0"/>
              </a:rPr>
            </a:br>
            <a:r>
              <a:rPr lang="sl-SI" dirty="0" smtClean="0">
                <a:latin typeface="Jokerman" pitchFamily="82" charset="0"/>
              </a:rPr>
              <a:t>NA  OBISKU  V  VRTCU</a:t>
            </a:r>
            <a:endParaRPr lang="sl-SI" dirty="0">
              <a:latin typeface="Jokerman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7704856" cy="2736304"/>
          </a:xfrm>
        </p:spPr>
        <p:txBody>
          <a:bodyPr>
            <a:noAutofit/>
          </a:bodyPr>
          <a:lstStyle/>
          <a:p>
            <a:pPr algn="l"/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                Vrtec Medvode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  <a:latin typeface="Kristen ITC" pitchFamily="66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              Enota Medvoška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  <a:latin typeface="Kristen ITC" pitchFamily="66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         Skupini: Račke in Miške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  <a:latin typeface="Kristen ITC" pitchFamily="66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Vzgojiteljice: </a:t>
            </a:r>
            <a:r>
              <a:rPr lang="sl-SI" sz="2000" dirty="0">
                <a:latin typeface="Kristen ITC" pitchFamily="66" charset="0"/>
              </a:rPr>
              <a:t>Ksenija Bitenc, Petra </a:t>
            </a:r>
            <a:r>
              <a:rPr lang="sl-SI" sz="2000" dirty="0" smtClean="0">
                <a:latin typeface="Kristen ITC" pitchFamily="66" charset="0"/>
              </a:rPr>
              <a:t>Zajc,</a:t>
            </a:r>
            <a:endParaRPr lang="sl-SI" sz="2000" dirty="0" smtClean="0">
              <a:solidFill>
                <a:schemeClr val="tx1"/>
              </a:solidFill>
              <a:latin typeface="Kristen ITC" pitchFamily="66" charset="0"/>
            </a:endParaRPr>
          </a:p>
          <a:p>
            <a:pPr algn="l"/>
            <a:r>
              <a:rPr lang="sl-SI" sz="2000" dirty="0">
                <a:latin typeface="Kristen ITC" pitchFamily="66" charset="0"/>
              </a:rPr>
              <a:t> </a:t>
            </a:r>
            <a:r>
              <a:rPr lang="sl-SI" sz="2000" dirty="0" smtClean="0">
                <a:latin typeface="Kristen ITC" pitchFamily="66" charset="0"/>
              </a:rPr>
              <a:t>                  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Magda Us in Janja </a:t>
            </a:r>
            <a:r>
              <a:rPr lang="sl-SI" sz="2000" dirty="0" err="1" smtClean="0">
                <a:solidFill>
                  <a:schemeClr val="tx1"/>
                </a:solidFill>
                <a:latin typeface="Kristen ITC" pitchFamily="66" charset="0"/>
              </a:rPr>
              <a:t>Brezarič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.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  <a:latin typeface="Kristen ITC" pitchFamily="66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                      </a:t>
            </a:r>
          </a:p>
          <a:p>
            <a:pPr algn="l"/>
            <a:r>
              <a:rPr lang="sl-SI" sz="2000" dirty="0">
                <a:solidFill>
                  <a:schemeClr val="tx1"/>
                </a:solidFill>
                <a:latin typeface="Kristen ITC" pitchFamily="66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Kristen ITC" pitchFamily="66" charset="0"/>
              </a:rPr>
              <a:t>                                    Junij 2013</a:t>
            </a:r>
          </a:p>
          <a:p>
            <a:endParaRPr lang="sl-SI" sz="2000" b="1" dirty="0">
              <a:latin typeface="Kristen ITC" pitchFamily="66" charset="0"/>
            </a:endParaRPr>
          </a:p>
        </p:txBody>
      </p:sp>
      <p:pic>
        <p:nvPicPr>
          <p:cNvPr id="5" name="Every time I look at you in style Il Divo     karaoke instrumental-[www_flvto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577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40" y="4725144"/>
            <a:ext cx="5486400" cy="566738"/>
          </a:xfrm>
        </p:spPr>
        <p:txBody>
          <a:bodyPr/>
          <a:lstStyle/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907704" y="5445224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sl-SI" sz="2400" dirty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Č</a:t>
            </a:r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as  s tačkami pomagačkami je zelo hitro minil in v naših srcih pustil del življenja terapevtskih prijateljev.</a:t>
            </a:r>
          </a:p>
          <a:p>
            <a:pPr algn="ctr"/>
            <a:r>
              <a:rPr lang="sl-SI" sz="24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 </a:t>
            </a:r>
            <a:endParaRPr lang="sl-SI" sz="2400" dirty="0">
              <a:solidFill>
                <a:schemeClr val="accent2">
                  <a:lumMod val="75000"/>
                </a:schemeClr>
              </a:solidFill>
              <a:latin typeface="Kristen ITC" pitchFamily="66" charset="0"/>
            </a:endParaRPr>
          </a:p>
        </p:txBody>
      </p:sp>
      <p:pic>
        <p:nvPicPr>
          <p:cNvPr id="8194" name="Picture 2" descr="D:\Users\Uporabnik\Desktop\SLIKE MIŠKE 2\TAČKE POMAGAČKE\PICT026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5990456" cy="4492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8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79512" y="207598"/>
            <a:ext cx="85506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sl-SI" sz="2000" dirty="0" smtClean="0">
              <a:latin typeface="Kristen ITC" pitchFamily="66" charset="0"/>
            </a:endParaRPr>
          </a:p>
          <a:p>
            <a:pPr algn="ctr"/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Slovensko društvo za terapijo s pomočjo psov, </a:t>
            </a:r>
            <a:endParaRPr lang="sl-SI" sz="2000" dirty="0">
              <a:solidFill>
                <a:schemeClr val="accent2">
                  <a:lumMod val="75000"/>
                </a:schemeClr>
              </a:solidFill>
              <a:latin typeface="Kristen ITC" pitchFamily="66" charset="0"/>
            </a:endParaRPr>
          </a:p>
          <a:p>
            <a:pPr algn="ctr"/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 pomagajo pri rehabilitaciji in izboljšanju počutja </a:t>
            </a:r>
          </a:p>
          <a:p>
            <a:pPr algn="ctr"/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otrok, mladostnikov, odraslih,</a:t>
            </a:r>
          </a:p>
          <a:p>
            <a:pPr algn="ctr"/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 starostnikov in oseb s posebnimi potrebami.</a:t>
            </a:r>
          </a:p>
          <a:p>
            <a:pPr algn="ctr"/>
            <a:endParaRPr lang="sl-SI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  <a:p>
            <a:pPr algn="ctr"/>
            <a:endParaRPr lang="sl-SI" sz="2000" dirty="0" smtClean="0"/>
          </a:p>
          <a:p>
            <a:pPr algn="ctr"/>
            <a:endParaRPr lang="sl-SI" sz="2000" dirty="0"/>
          </a:p>
        </p:txBody>
      </p:sp>
      <p:pic>
        <p:nvPicPr>
          <p:cNvPr id="5" name="Picture 2" descr="D:\Users\Uporabnik\Desktop\SLIKE MIŠKE 2\TAČKE POMAGAČKE\PICT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17" y="2132856"/>
            <a:ext cx="640168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>
                <a:latin typeface="Kristen ITC" pitchFamily="66" charset="0"/>
              </a:rPr>
              <a:t>V</a:t>
            </a:r>
            <a:r>
              <a:rPr lang="sl-SI" sz="2000" dirty="0" smtClean="0">
                <a:latin typeface="Kristen ITC" pitchFamily="66" charset="0"/>
              </a:rPr>
              <a:t>si smo nestrpno pričakovali obisk prav posebnih psov. Prišlo jih je kar pet,  s svojimi spremljevalkami</a:t>
            </a:r>
            <a:r>
              <a:rPr lang="sl-SI" sz="2400" dirty="0" smtClean="0">
                <a:latin typeface="Kristen ITC" pitchFamily="66" charset="0"/>
              </a:rPr>
              <a:t>.</a:t>
            </a:r>
            <a:endParaRPr lang="sl-SI" sz="2400" dirty="0">
              <a:latin typeface="Kristen ITC" pitchFamily="66" charset="0"/>
            </a:endParaRPr>
          </a:p>
        </p:txBody>
      </p:sp>
      <p:pic>
        <p:nvPicPr>
          <p:cNvPr id="6" name="Picture 3" descr="D:\Users\Uporabnik\Desktop\SLIKE MIŠKE 2\TAČKE POMAGAČKE\PICT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87208" cy="432048"/>
          </a:xfrm>
        </p:spPr>
        <p:txBody>
          <a:bodyPr>
            <a:normAutofit/>
          </a:bodyPr>
          <a:lstStyle/>
          <a:p>
            <a:pPr algn="ctr"/>
            <a:r>
              <a:rPr lang="sl-SI" sz="2000" dirty="0" smtClean="0">
                <a:latin typeface="Kristen ITC" pitchFamily="66" charset="0"/>
              </a:rPr>
              <a:t>Otroke so psi in njihova imena zelo prevzela. </a:t>
            </a:r>
            <a:endParaRPr lang="sl-SI" sz="2000" dirty="0">
              <a:latin typeface="Kristen ITC" pitchFamily="66" charset="0"/>
            </a:endParaRPr>
          </a:p>
        </p:txBody>
      </p:sp>
      <p:pic>
        <p:nvPicPr>
          <p:cNvPr id="5" name="Picture 7" descr="D:\Users\Uporabnik\Desktop\SLIKE MIŠKE 2\TAČKE POMAGAČKE\PICT01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388624" y="4236113"/>
            <a:ext cx="2140452" cy="2830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Users\Uporabnik\Desktop\SLIKE MIŠKE 2\TAČKE POMAGAČKE\PICT0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2203" y="1401973"/>
            <a:ext cx="256478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Users\Uporabnik\Desktop\SLIKE MIŠKE 2\TAČKE POMAGAČKE\PICT0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0954">
            <a:off x="6395018" y="1642358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Uporabnik\Desktop\SLIKE MIŠKE 2\TAČKE POMAGAČKE\PICT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3073">
            <a:off x="-97581" y="1540229"/>
            <a:ext cx="2950113" cy="221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Uporabnik\Desktop\SLIKE MIŠKE 2\TAČKE POMAGAČKE\PICT01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587">
            <a:off x="4971779" y="4247198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623743" y="150056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DIGA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227255" y="2098410"/>
            <a:ext cx="724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TOBI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rot="864315">
            <a:off x="8388424" y="1869901"/>
            <a:ext cx="68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LAM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915816" y="4941168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GUSTI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 rot="21225909">
            <a:off x="5415577" y="472532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FJODOR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851104" cy="1082384"/>
          </a:xfrm>
        </p:spPr>
        <p:txBody>
          <a:bodyPr>
            <a:noAutofit/>
          </a:bodyPr>
          <a:lstStyle/>
          <a:p>
            <a:pPr algn="ctr"/>
            <a:r>
              <a:rPr lang="sl-SI" sz="2000" dirty="0" smtClean="0">
                <a:latin typeface="Kristen ITC" pitchFamily="66" charset="0"/>
              </a:rPr>
              <a:t>  Otroci so bili ves čas aktivni;</a:t>
            </a:r>
            <a:br>
              <a:rPr lang="sl-SI" sz="2000" dirty="0" smtClean="0">
                <a:latin typeface="Kristen ITC" pitchFamily="66" charset="0"/>
              </a:rPr>
            </a:br>
            <a:r>
              <a:rPr lang="sl-SI" sz="1800" dirty="0" smtClean="0">
                <a:latin typeface="Kristen ITC" pitchFamily="66" charset="0"/>
              </a:rPr>
              <a:t>  bili so dobri pomočniki, česali so pse, pobirali gumijaste pasje iztrebke, umivali zobe in </a:t>
            </a:r>
            <a:r>
              <a:rPr lang="sl-SI" sz="1800" dirty="0">
                <a:latin typeface="Kristen ITC" pitchFamily="66" charset="0"/>
              </a:rPr>
              <a:t>poslušali bitje </a:t>
            </a:r>
            <a:r>
              <a:rPr lang="sl-SI" sz="1800" dirty="0" smtClean="0">
                <a:latin typeface="Kristen ITC" pitchFamily="66" charset="0"/>
              </a:rPr>
              <a:t>srca. </a:t>
            </a:r>
            <a:br>
              <a:rPr lang="sl-SI" sz="1800" dirty="0" smtClean="0">
                <a:latin typeface="Kristen ITC" pitchFamily="66" charset="0"/>
              </a:rPr>
            </a:br>
            <a:endParaRPr lang="sl-SI" sz="1800" dirty="0">
              <a:latin typeface="Kristen ITC" pitchFamily="66" charset="0"/>
            </a:endParaRPr>
          </a:p>
        </p:txBody>
      </p:sp>
      <p:pic>
        <p:nvPicPr>
          <p:cNvPr id="2050" name="Picture 2" descr="D:\Users\Uporabnik\Desktop\SLIKE MIŠKE 2\TAČKE POMAGAČKE\PICT0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719">
            <a:off x="595945" y="1590131"/>
            <a:ext cx="3072341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Uporabnik\Desktop\SLIKE MIŠKE 2\TAČKE POMAGAČKE\PICT0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3556">
            <a:off x="4645929" y="1661662"/>
            <a:ext cx="2797396" cy="2393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Uporabnik\Desktop\SLIKE MIŠKE 2\TAČKE POMAGAČKE\PICT0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782">
            <a:off x="5388248" y="4353101"/>
            <a:ext cx="3138925" cy="2354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Uporabnik\Desktop\SLIKE MIŠKE 2\TAČKE POMAGAČKE\PICT0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849">
            <a:off x="811889" y="4291694"/>
            <a:ext cx="3149361" cy="2362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1340768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sl-SI" sz="2000" dirty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S</a:t>
            </a:r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eznanili so nas, kako moramo pravilno pristopiti k psom, kaj imajo psi radi in česa ne marajo ali se bojijo.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sl-SI" sz="2000" dirty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I</a:t>
            </a:r>
            <a:r>
              <a:rPr lang="sl-SI" sz="2000" dirty="0" smtClean="0">
                <a:solidFill>
                  <a:schemeClr val="accent2">
                    <a:lumMod val="75000"/>
                  </a:schemeClr>
                </a:solidFill>
                <a:latin typeface="Kristen ITC" pitchFamily="66" charset="0"/>
              </a:rPr>
              <a:t>zvedeli smo veliko zanimivih in poučnih stvari, kako so nam psi lahko v veliko pomoč.</a:t>
            </a:r>
            <a:endParaRPr lang="sl-SI" sz="2000" dirty="0">
              <a:solidFill>
                <a:schemeClr val="accent2">
                  <a:lumMod val="75000"/>
                </a:schemeClr>
              </a:solidFill>
              <a:latin typeface="Kristen ITC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71" y="3068960"/>
            <a:ext cx="4488499" cy="336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61121"/>
            <a:ext cx="8229600" cy="1143000"/>
          </a:xfrm>
        </p:spPr>
        <p:txBody>
          <a:bodyPr>
            <a:noAutofit/>
          </a:bodyPr>
          <a:lstStyle/>
          <a:p>
            <a:r>
              <a:rPr lang="sl-SI" sz="2000" dirty="0">
                <a:latin typeface="Kristen ITC" pitchFamily="66" charset="0"/>
              </a:rPr>
              <a:t>P</a:t>
            </a:r>
            <a:r>
              <a:rPr lang="sl-SI" sz="2000" dirty="0" smtClean="0">
                <a:latin typeface="Kristen ITC" pitchFamily="66" charset="0"/>
              </a:rPr>
              <a:t>okazali so nam vaje, kot so: sedi, daj glas, tačko, petko, prostor, naredi osmico, zakotali se, skrij se….</a:t>
            </a:r>
            <a:endParaRPr lang="sl-SI" sz="2000" dirty="0">
              <a:latin typeface="Kristen ITC" pitchFamily="66" charset="0"/>
            </a:endParaRPr>
          </a:p>
        </p:txBody>
      </p:sp>
      <p:pic>
        <p:nvPicPr>
          <p:cNvPr id="3" name="Picture 3" descr="D:\Users\Uporabnik\Desktop\SLIKE MIŠKE 2\TAČKE POMAGAČKE\PICT0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73" y="1674322"/>
            <a:ext cx="2694219" cy="2020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Uporabnik\Desktop\SLIKE MIŠKE 2\TAČKE POMAGAČKE\PICT0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9182">
            <a:off x="6205348" y="2837094"/>
            <a:ext cx="3063014" cy="2297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Uporabnik\Desktop\SLIKE MIŠKE 2\TAČKE POMAGAČKE\PICT0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5661" y="4502359"/>
            <a:ext cx="2646570" cy="1984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6227">
            <a:off x="284892" y="2647676"/>
            <a:ext cx="2792827" cy="2094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19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147248" cy="636680"/>
          </a:xfrm>
        </p:spPr>
        <p:txBody>
          <a:bodyPr>
            <a:normAutofit/>
          </a:bodyPr>
          <a:lstStyle/>
          <a:p>
            <a:pPr algn="ctr"/>
            <a:r>
              <a:rPr lang="sl-SI" sz="3200" dirty="0" smtClean="0"/>
              <a:t> </a:t>
            </a:r>
            <a:r>
              <a:rPr lang="sl-SI" sz="2000" dirty="0">
                <a:latin typeface="Kristen ITC" pitchFamily="66" charset="0"/>
              </a:rPr>
              <a:t>K</a:t>
            </a:r>
            <a:r>
              <a:rPr lang="sl-SI" sz="2000" dirty="0" smtClean="0">
                <a:latin typeface="Kristen ITC" pitchFamily="66" charset="0"/>
              </a:rPr>
              <a:t>er so bili psi zelo uspešni, so na koncu dobili priboljšek. </a:t>
            </a:r>
            <a:endParaRPr lang="sl-SI" sz="2000" dirty="0">
              <a:latin typeface="Kristen ITC" pitchFamily="66" charset="0"/>
            </a:endParaRPr>
          </a:p>
        </p:txBody>
      </p:sp>
      <p:pic>
        <p:nvPicPr>
          <p:cNvPr id="5122" name="Picture 2" descr="D:\Users\Uporabnik\Desktop\SLIKE MIŠKE 2\TAČKE POMAGAČKE\PICT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9633" y="1939545"/>
            <a:ext cx="5028629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800" dirty="0" smtClean="0">
                <a:latin typeface="Kristen ITC" pitchFamily="66" charset="0"/>
              </a:rPr>
              <a:t>Otroci so se pomeri v vlečenju vrvi.</a:t>
            </a:r>
            <a:endParaRPr lang="sl-SI" sz="2800" dirty="0">
              <a:latin typeface="Kristen ITC" pitchFamily="66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593432" cy="2695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74" y="2648996"/>
            <a:ext cx="3665440" cy="2749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343</TotalTime>
  <Words>214</Words>
  <Application>Microsoft Office PowerPoint</Application>
  <PresentationFormat>Diaprojekcija na zaslonu (4:3)</PresentationFormat>
  <Paragraphs>42</Paragraphs>
  <Slides>10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Potek</vt:lpstr>
      <vt:lpstr>TAČKE  POMAGAČKE NA  OBISKU  V  VRTCU</vt:lpstr>
      <vt:lpstr>PowerPointova predstavitev</vt:lpstr>
      <vt:lpstr>Vsi smo nestrpno pričakovali obisk prav posebnih psov. Prišlo jih je kar pet,  s svojimi spremljevalkami.</vt:lpstr>
      <vt:lpstr>Otroke so psi in njihova imena zelo prevzela. </vt:lpstr>
      <vt:lpstr>  Otroci so bili ves čas aktivni;   bili so dobri pomočniki, česali so pse, pobirali gumijaste pasje iztrebke, umivali zobe in poslušali bitje srca.  </vt:lpstr>
      <vt:lpstr>PowerPointova predstavitev</vt:lpstr>
      <vt:lpstr>Pokazali so nam vaje, kot so: sedi, daj glas, tačko, petko, prostor, naredi osmico, zakotali se, skrij se….</vt:lpstr>
      <vt:lpstr> Ker so bili psi zelo uspešni, so na koncu dobili priboljšek. </vt:lpstr>
      <vt:lpstr>Otroci so se pomeri v vlečenju vrvi.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TAČKE POMAGAČKE NA OBISKU V VRTCU</dc:title>
  <dc:creator>Medvoska</dc:creator>
  <cp:lastModifiedBy>Uporabnik</cp:lastModifiedBy>
  <cp:revision>54</cp:revision>
  <dcterms:created xsi:type="dcterms:W3CDTF">2013-06-06T04:57:52Z</dcterms:created>
  <dcterms:modified xsi:type="dcterms:W3CDTF">2013-06-07T06:05:58Z</dcterms:modified>
</cp:coreProperties>
</file>