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7" r:id="rId3"/>
    <p:sldId id="265" r:id="rId4"/>
    <p:sldId id="279" r:id="rId5"/>
    <p:sldId id="267" r:id="rId6"/>
    <p:sldId id="281" r:id="rId7"/>
    <p:sldId id="272" r:id="rId8"/>
    <p:sldId id="274" r:id="rId9"/>
    <p:sldId id="280" r:id="rId10"/>
    <p:sldId id="275" r:id="rId11"/>
    <p:sldId id="283" r:id="rId12"/>
    <p:sldId id="278" r:id="rId13"/>
    <p:sldId id="285" r:id="rId14"/>
    <p:sldId id="286" r:id="rId15"/>
    <p:sldId id="276" r:id="rId16"/>
    <p:sldId id="288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>
        <p:scale>
          <a:sx n="81" d="100"/>
          <a:sy n="81" d="100"/>
        </p:scale>
        <p:origin x="-2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838F01-92CD-4D85-82DF-DB2D3EE09285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10A980-A579-47C2-8717-FB71D08E1C5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83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1ECDA0-1406-4457-A07C-682D0E6CE27A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452A8F-FB41-4BA6-969A-E8C4490B133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310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19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3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00DB-CA4A-474C-A94F-674A2B9700C7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46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D34D-7AA4-47AB-AA17-2E79841BDF7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94388-21A8-4894-B4EA-A43B1DC62FD7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D42AC-8102-4A93-992E-E04F4BC1949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23EBB-971C-4E4D-83ED-CC52AA4EFD7E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7AE5-3760-400D-9641-7BFB758E582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65A3-8E88-44D1-9074-F80EA0A973B5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F5C30-D343-479A-B1A2-833AC045B5C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586C-88B6-4BC9-AFA0-FD5159CD204A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FDA4F-96C6-45E1-9CDE-18E79A8FF5F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6D4D-D82B-4E1B-9067-8BE43967F170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57F2-3460-41D8-95C6-8103E21DCA4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4F11-CE1B-46F9-BFF2-C1F932929B54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A6AC8-BD9E-4182-89E3-47176C53794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70FE4-5A69-4CB6-B6AC-C100E797ECD8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77640-8B03-4A96-A533-2EBC2596F7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7093-27A2-4CB4-B815-77F346996954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8707-D09B-4F26-8B50-25452791CE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C62-8012-4E30-AC73-D20F2B5DC06C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6C6C-C789-498C-AF58-8CF9EC5E2E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15081-ADEA-493A-A85D-632DAAEFB7B9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33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776AC-2ADB-420B-A765-E1E7E43D78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21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2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34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Date Placeholder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86F5-F2E2-4040-B5BE-06B8667A83C8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48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2AA9-BCB3-4885-8B7E-DFDB8A9B3F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F09E2A1-1120-4F3D-9524-8D66C63A6802}" type="datetimeFigureOut">
              <a:rPr lang="en-US"/>
              <a:pPr>
                <a:defRPr/>
              </a:pPr>
              <a:t>6/12/2013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D1A342-1B72-43EA-84FF-F502E710F6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1" r:id="rId4"/>
    <p:sldLayoutId id="2147483660" r:id="rId5"/>
    <p:sldLayoutId id="2147483659" r:id="rId6"/>
    <p:sldLayoutId id="2147483658" r:id="rId7"/>
    <p:sldLayoutId id="2147483665" r:id="rId8"/>
    <p:sldLayoutId id="2147483666" r:id="rId9"/>
    <p:sldLayoutId id="2147483667" r:id="rId10"/>
    <p:sldLayoutId id="2147483657" r:id="rId11"/>
    <p:sldLayoutId id="2147483668" r:id="rId12"/>
    <p:sldLayoutId id="2147483656" r:id="rId13"/>
    <p:sldLayoutId id="2147483669" r:id="rId14"/>
  </p:sldLayoutIdLst>
  <p:transition advClick="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9pPr>
    </p:titleStyle>
    <p:bodyStyle>
      <a:lvl1pPr marL="346075" indent="-346075" algn="l" rtl="0" fontAlgn="base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fontAlgn="base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ts val="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725488"/>
            <a:ext cx="6858000" cy="1828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ZELIŠČNI VRT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709613" y="3527425"/>
            <a:ext cx="10990262" cy="33305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sl-SI" sz="3200" b="1" smtClean="0">
                <a:solidFill>
                  <a:schemeClr val="tx2"/>
                </a:solidFill>
              </a:rPr>
              <a:t>             </a:t>
            </a:r>
            <a:r>
              <a:rPr lang="sl-SI" sz="3600" b="1" smtClean="0">
                <a:solidFill>
                  <a:schemeClr val="tx2"/>
                </a:solidFill>
              </a:rPr>
              <a:t>Zelišča, dišavnice in ostale vrtnine</a:t>
            </a:r>
          </a:p>
          <a:p>
            <a:pPr>
              <a:spcBef>
                <a:spcPct val="0"/>
              </a:spcBef>
            </a:pPr>
            <a:endParaRPr lang="sl-SI" sz="3200" b="1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sl-SI" sz="3200" b="1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sl-SI" sz="3200" b="1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sl-SI" sz="3200" b="1" smtClean="0">
                <a:solidFill>
                  <a:schemeClr val="tx2"/>
                </a:solidFill>
              </a:rPr>
              <a:t>             Enota SENICA sloni, levi in žirafe</a:t>
            </a:r>
          </a:p>
          <a:p>
            <a:pPr>
              <a:spcBef>
                <a:spcPct val="0"/>
              </a:spcBef>
            </a:pPr>
            <a:r>
              <a:rPr lang="sl-SI" sz="3200" b="1" smtClean="0">
                <a:solidFill>
                  <a:schemeClr val="tx2"/>
                </a:solidFill>
              </a:rPr>
              <a:t>    Pripravili: Maja Knific Bukovšak in Maja Burgar</a:t>
            </a:r>
          </a:p>
          <a:p>
            <a:pPr>
              <a:spcBef>
                <a:spcPct val="0"/>
              </a:spcBef>
            </a:pPr>
            <a:endParaRPr lang="sl-SI" sz="3200" b="1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sz="32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Okušanje in vonjanje različnih zeliščnih čajev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23" r="1223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Meta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Kamilice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Šipek, ...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endParaRPr lang="sl-SI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Priprava gredice spomladi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875"/>
            <a:ext cx="5943600" cy="45720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Otroci so zelo uživali, ko so urejali gredico</a:t>
            </a:r>
            <a:r>
              <a:rPr lang="sl-SI" sz="2400" b="1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.</a:t>
            </a:r>
            <a:endParaRPr lang="sl-SI" sz="2400" b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1031875"/>
            <a:ext cx="6086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Presaditev zelišč in vrtnin iz lončkov na gredico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>
            <a:no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Meta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Timijan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Bazilika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Rožmarin, ...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54" b="21154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214438"/>
            <a:ext cx="3840163" cy="21034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Pomoč pri urejanju zunanje gredice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Otroci zelo radi odstranjujejo plevel </a:t>
            </a: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;).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893" b="16893"/>
          <a:stretch>
            <a:fillRect/>
          </a:stretch>
        </p:blipFill>
        <p:spPr>
          <a:xfrm>
            <a:off x="874713" y="1027113"/>
            <a:ext cx="5943600" cy="455295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863600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Naš pridelek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56" b="10056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Z otroci vsak dan pogledamo naš vrtiček, koliko so zelišča zrasla ali so redkvice že dovolj zrasle, ...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4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Prebiranje knjigic</a:t>
            </a:r>
            <a:endParaRPr lang="sl-SI" sz="4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2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KAKO JE KRTEK POZDRAVIL MIŠKO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 (Zdenek Miler)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ZELIŠČA MALE ČAROVNICE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 (Polona Kovač)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TRAVNIŠKE ZDRAVILKE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 (Štok-Vojska, Nelda)</a:t>
            </a:r>
            <a:endParaRPr lang="sl-SI" sz="3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PRIDOBITVE OTROK</a:t>
            </a:r>
            <a:endParaRPr lang="sl-SI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sl-SI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Otroci so spoznali blagodejne in zdravilne učinke nekaterih rastlin.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sl-SI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Znanje, ki so ga pridobivali v knjigah in ob pogovorih, so lahko praktično preverjali.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sl-SI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Otroci so sodelovali, pridobivali občutek pripadnosti in gojili družbeno odgovoren odnos do narave.</a:t>
            </a:r>
            <a:endParaRPr lang="sl-SI" sz="3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NAMEN</a:t>
            </a:r>
            <a:endParaRPr lang="sl-SI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l-SI" sz="3200" b="1" smtClean="0">
                <a:solidFill>
                  <a:srgbClr val="0D0D0D"/>
                </a:solidFill>
              </a:rPr>
              <a:t>Omogočiti otrokom aktivno učenje na podlagi izkušenj.</a:t>
            </a:r>
          </a:p>
          <a:p>
            <a:pPr>
              <a:buFontTx/>
              <a:buChar char="-"/>
            </a:pPr>
            <a:r>
              <a:rPr lang="sl-SI" sz="3200" b="1" smtClean="0">
                <a:solidFill>
                  <a:srgbClr val="0D0D0D"/>
                </a:solidFill>
              </a:rPr>
              <a:t>Pridobivati uporabna praktična znanja.</a:t>
            </a:r>
          </a:p>
          <a:p>
            <a:pPr>
              <a:buFontTx/>
              <a:buChar char="-"/>
            </a:pPr>
            <a:r>
              <a:rPr lang="sl-SI" sz="3200" b="1" smtClean="0">
                <a:solidFill>
                  <a:srgbClr val="0D0D0D"/>
                </a:solidFill>
              </a:rPr>
              <a:t>Aktivno sodelovati pri pripravi vrta, urejanju, skrbi za rastline in s tem pridobivati koristne navade.</a:t>
            </a:r>
          </a:p>
          <a:p>
            <a:pPr>
              <a:buFontTx/>
              <a:buChar char="-"/>
            </a:pPr>
            <a:r>
              <a:rPr lang="sl-SI" sz="3200" b="1" smtClean="0">
                <a:solidFill>
                  <a:srgbClr val="0D0D0D"/>
                </a:solidFill>
              </a:rPr>
              <a:t>Učenje v naravi in povezanost z naravo.</a:t>
            </a:r>
            <a:endParaRPr lang="sl-SI" sz="3200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88" y="2376488"/>
            <a:ext cx="10507662" cy="28305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DEJAVNOSTI</a:t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l-SI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Pogovori o vzgoji rastlin na našem vrtu</a:t>
            </a:r>
            <a:br>
              <a:rPr lang="sl-SI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4725" y="1633538"/>
            <a:ext cx="3840163" cy="21034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Priprava</a:t>
            </a:r>
            <a:r>
              <a:rPr lang="sl-SI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gredice v jeseni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2" b="92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pic>
        <p:nvPicPr>
          <p:cNvPr id="2150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323975"/>
            <a:ext cx="5940425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338" y="4648200"/>
            <a:ext cx="4368800" cy="1295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Sajenje zelišč in ostalih vrtnin v posodice</a:t>
            </a:r>
            <a:endParaRPr lang="en-US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700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Opazovanje kaljenja in rasti</a:t>
            </a:r>
            <a:endParaRPr lang="en-US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048000" y="2967038"/>
            <a:ext cx="72231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>
              <a:latin typeface="Segoe Print"/>
            </a:endParaRPr>
          </a:p>
        </p:txBody>
      </p:sp>
      <p:pic>
        <p:nvPicPr>
          <p:cNvPr id="22533" name="Picture Placeholder 11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000" b="25000"/>
          <a:stretch>
            <a:fillRect/>
          </a:stretch>
        </p:blipFill>
        <p:spPr>
          <a:xfrm>
            <a:off x="833438" y="1020763"/>
            <a:ext cx="4800600" cy="32004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5621" b="5621"/>
          <a:stretch>
            <a:fillRect/>
          </a:stretch>
        </p:blipFill>
        <p:spPr>
          <a:xfrm>
            <a:off x="833438" y="1038225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3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Izdelava plakata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700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Izdelava plakata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556" name="Picture Placeholder 7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5526" b="25526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833438" y="1020763"/>
            <a:ext cx="4800600" cy="3200400"/>
          </a:xfrm>
        </p:spPr>
      </p:pic>
      <p:pic>
        <p:nvPicPr>
          <p:cNvPr id="24578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5000" b="25000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3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Opazovanje kaljenja in rasti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700" y="4648200"/>
            <a:ext cx="4368800" cy="1295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Opazovanje kaljenja in rasti s povečevalnim steklom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7438" y="3317875"/>
            <a:ext cx="3840162" cy="21018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Opazovanje kaljenja in rasti s povečevalnim steklom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31" b="21131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7438" y="1903413"/>
            <a:ext cx="3840162" cy="2459037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Risanje po opazovanju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Vonjanje zelišč in iskanje parov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V vrečkah so bila različna zelišča katera so morali otroci s pomočjo vonja določiti pare.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671" b="9671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(widescreen)</Template>
  <TotalTime>0</TotalTime>
  <Words>274</Words>
  <Application>Microsoft Office PowerPoint</Application>
  <PresentationFormat>Po meri</PresentationFormat>
  <Paragraphs>51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Nature Illustration 16x9</vt:lpstr>
      <vt:lpstr>ZELIŠČNI VRT</vt:lpstr>
      <vt:lpstr>            NAMEN</vt:lpstr>
      <vt:lpstr>              DEJAVNOSTI   - Pogovori o vzgoji rastlin na našem vrtu </vt:lpstr>
      <vt:lpstr>Priprava gredice v jeseni</vt:lpstr>
      <vt:lpstr>PowerPointova predstavitev</vt:lpstr>
      <vt:lpstr>PowerPointova predstavitev</vt:lpstr>
      <vt:lpstr>PowerPointova predstavitev</vt:lpstr>
      <vt:lpstr>Opazovanje kaljenja in rasti s povečevalnim steklom</vt:lpstr>
      <vt:lpstr>Vonjanje zelišč in iskanje parov</vt:lpstr>
      <vt:lpstr>Okušanje in vonjanje različnih zeliščnih čajev</vt:lpstr>
      <vt:lpstr>Priprava gredice spomladi</vt:lpstr>
      <vt:lpstr>Presaditev zelišč in vrtnin iz lončkov na gredico</vt:lpstr>
      <vt:lpstr>Pomoč pri urejanju zunanje gredice</vt:lpstr>
      <vt:lpstr>Naš pridelek</vt:lpstr>
      <vt:lpstr>Prebiranje knjigic</vt:lpstr>
      <vt:lpstr>    PRIDOBITVE OTROK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ZELIŠČNI VRT</dc:title>
  <dc:creator/>
  <cp:keywords/>
  <cp:lastModifiedBy/>
  <cp:revision>2</cp:revision>
  <dcterms:created xsi:type="dcterms:W3CDTF">2013-06-02T18:38:23Z</dcterms:created>
  <dcterms:modified xsi:type="dcterms:W3CDTF">2013-06-12T05:59:51Z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