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6" r:id="rId6"/>
    <p:sldId id="260" r:id="rId7"/>
    <p:sldId id="261" r:id="rId8"/>
    <p:sldId id="267" r:id="rId9"/>
    <p:sldId id="268" r:id="rId10"/>
    <p:sldId id="262" r:id="rId11"/>
    <p:sldId id="263" r:id="rId12"/>
    <p:sldId id="264" r:id="rId13"/>
    <p:sldId id="265" r:id="rId14"/>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C5388054-566F-4984-BFFC-513F6CE3312E}" type="datetimeFigureOut">
              <a:rPr lang="sl-SI" smtClean="0"/>
              <a:t>29.5.2013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03F1BF1-F603-4363-8D9A-83B07BEF3F48}" type="slidenum">
              <a:rPr lang="sl-SI" smtClean="0"/>
              <a:t>‹#›</a:t>
            </a:fld>
            <a:endParaRPr lang="sl-SI"/>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sl-SI" smtClean="0"/>
              <a:t>Uredite slog naslova matrice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10"/>
          </p:nvPr>
        </p:nvSpPr>
        <p:spPr/>
        <p:txBody>
          <a:bodyPr/>
          <a:lstStyle/>
          <a:p>
            <a:fld id="{C5388054-566F-4984-BFFC-513F6CE3312E}" type="datetimeFigureOut">
              <a:rPr lang="sl-SI" smtClean="0"/>
              <a:t>29.5.2013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sl-SI" smtClean="0"/>
              <a:t>Uredite slog naslova matrice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C5388054-566F-4984-BFFC-513F6CE3312E}" type="datetimeFigureOut">
              <a:rPr lang="sl-SI" smtClean="0"/>
              <a:t>29.5.2013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388054-566F-4984-BFFC-513F6CE3312E}" type="datetimeFigureOut">
              <a:rPr lang="sl-SI" smtClean="0"/>
              <a:t>29.5.2013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03F1BF1-F603-4363-8D9A-83B07BEF3F48}" type="slidenum">
              <a:rPr lang="sl-SI" smtClean="0"/>
              <a:t>‹#›</a:t>
            </a:fld>
            <a:endParaRPr lang="sl-SI"/>
          </a:p>
        </p:txBody>
      </p:sp>
      <p:sp>
        <p:nvSpPr>
          <p:cNvPr id="8" name="Title 7"/>
          <p:cNvSpPr>
            <a:spLocks noGrp="1"/>
          </p:cNvSpPr>
          <p:nvPr>
            <p:ph type="title"/>
          </p:nvPr>
        </p:nvSpPr>
        <p:spPr/>
        <p:txBody>
          <a:bodyPr/>
          <a:lstStyle/>
          <a:p>
            <a:r>
              <a:rPr lang="sl-SI" smtClean="0"/>
              <a:t>Uredite slog naslova matrice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sl-SI" smtClean="0"/>
              <a:t>Uredite slog naslova matrice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C5388054-566F-4984-BFFC-513F6CE3312E}" type="datetimeFigureOut">
              <a:rPr lang="sl-SI" smtClean="0"/>
              <a:t>29.5.2013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388054-566F-4984-BFFC-513F6CE3312E}" type="datetimeFigureOut">
              <a:rPr lang="sl-SI" smtClean="0"/>
              <a:t>29.5.2013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03F1BF1-F603-4363-8D9A-83B07BEF3F48}" type="slidenum">
              <a:rPr lang="sl-SI" smtClean="0"/>
              <a:t>‹#›</a:t>
            </a:fld>
            <a:endParaRPr lang="sl-SI"/>
          </a:p>
        </p:txBody>
      </p:sp>
      <p:sp>
        <p:nvSpPr>
          <p:cNvPr id="8" name="Title 7"/>
          <p:cNvSpPr>
            <a:spLocks noGrp="1"/>
          </p:cNvSpPr>
          <p:nvPr>
            <p:ph type="title"/>
          </p:nvPr>
        </p:nvSpPr>
        <p:spPr/>
        <p:txBody>
          <a:bodyPr/>
          <a:lstStyle/>
          <a:p>
            <a:r>
              <a:rPr lang="sl-SI" smtClean="0"/>
              <a:t>Uredite slog naslova matrice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sl-SI" smtClean="0"/>
              <a:t>Uredite sloge besedila matrice</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C5388054-566F-4984-BFFC-513F6CE3312E}" type="datetimeFigureOut">
              <a:rPr lang="sl-SI" smtClean="0"/>
              <a:t>29.5.2013</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C03F1BF1-F603-4363-8D9A-83B07BEF3F48}" type="slidenum">
              <a:rPr lang="sl-SI" smtClean="0"/>
              <a:t>‹#›</a:t>
            </a:fld>
            <a:endParaRPr lang="sl-SI"/>
          </a:p>
        </p:txBody>
      </p:sp>
      <p:sp>
        <p:nvSpPr>
          <p:cNvPr id="10" name="Title 9"/>
          <p:cNvSpPr>
            <a:spLocks noGrp="1"/>
          </p:cNvSpPr>
          <p:nvPr>
            <p:ph type="title"/>
          </p:nvPr>
        </p:nvSpPr>
        <p:spPr/>
        <p:txBody>
          <a:bodyPr/>
          <a:lstStyle/>
          <a:p>
            <a:r>
              <a:rPr lang="sl-SI" smtClean="0"/>
              <a:t>Uredite slog naslova matrice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C5388054-566F-4984-BFFC-513F6CE3312E}" type="datetimeFigureOut">
              <a:rPr lang="sl-SI" smtClean="0"/>
              <a:t>29.5.2013</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88054-566F-4984-BFFC-513F6CE3312E}" type="datetimeFigureOut">
              <a:rPr lang="sl-SI" smtClean="0"/>
              <a:t>29.5.2013</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sl-SI" smtClean="0"/>
              <a:t>Uredite slog naslova matrice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5388054-566F-4984-BFFC-513F6CE3312E}" type="datetimeFigureOut">
              <a:rPr lang="sl-SI" smtClean="0"/>
              <a:t>29.5.2013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03F1BF1-F603-4363-8D9A-83B07BEF3F48}" type="slidenum">
              <a:rPr lang="sl-SI" smtClean="0"/>
              <a:t>‹#›</a:t>
            </a:fld>
            <a:endParaRPr lang="sl-SI"/>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5388054-566F-4984-BFFC-513F6CE3312E}" type="datetimeFigureOut">
              <a:rPr lang="sl-SI" smtClean="0"/>
              <a:t>29.5.2013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03F1BF1-F603-4363-8D9A-83B07BEF3F48}" type="slidenum">
              <a:rPr lang="sl-SI" smtClean="0"/>
              <a:t>‹#›</a:t>
            </a:fld>
            <a:endParaRPr lang="sl-SI"/>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sl-SI" smtClean="0"/>
              <a:t>Uredite slog naslova matrice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sl-SI" smtClean="0"/>
              <a:t>Uredite slog naslova matrice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5388054-566F-4984-BFFC-513F6CE3312E}" type="datetimeFigureOut">
              <a:rPr lang="sl-SI" smtClean="0"/>
              <a:t>29.5.2013</a:t>
            </a:fld>
            <a:endParaRPr lang="sl-SI"/>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sl-SI"/>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03F1BF1-F603-4363-8D9A-83B07BEF3F48}"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3568" y="2996952"/>
            <a:ext cx="7597397" cy="2432561"/>
          </a:xfrm>
        </p:spPr>
        <p:txBody>
          <a:bodyPr/>
          <a:lstStyle/>
          <a:p>
            <a:pPr marL="182880" indent="0">
              <a:buNone/>
            </a:pPr>
            <a:r>
              <a:rPr lang="sl-SI" sz="5000" smtClean="0"/>
              <a:t>3-</a:t>
            </a:r>
            <a:r>
              <a:rPr lang="sl-SI" sz="5000" smtClean="0"/>
              <a:t>DNEVNO </a:t>
            </a:r>
            <a:r>
              <a:rPr lang="sl-SI" sz="5000" dirty="0" smtClean="0"/>
              <a:t>LETOVANJE OTROK V NARAVO </a:t>
            </a:r>
            <a:endParaRPr lang="sl-SI" sz="5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2550349" cy="186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0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1"/>
          </p:nvPr>
        </p:nvSpPr>
        <p:spPr>
          <a:xfrm>
            <a:off x="467544" y="332656"/>
            <a:ext cx="8064896" cy="6192688"/>
          </a:xfrm>
        </p:spPr>
        <p:txBody>
          <a:bodyPr/>
          <a:lstStyle/>
          <a:p>
            <a:pPr algn="just"/>
            <a:r>
              <a:rPr lang="sl-SI" b="1" dirty="0" smtClean="0"/>
              <a:t>SREDNJI VRH</a:t>
            </a:r>
            <a:r>
              <a:rPr lang="sl-SI" b="1" dirty="0" smtClean="0"/>
              <a:t> </a:t>
            </a:r>
            <a:r>
              <a:rPr lang="sl-SI" b="1" dirty="0" smtClean="0"/>
              <a:t>– program PASTIRČEK</a:t>
            </a:r>
          </a:p>
          <a:p>
            <a:pPr algn="just"/>
            <a:r>
              <a:rPr lang="sl-SI" dirty="0" smtClean="0"/>
              <a:t>Mladi popotniki</a:t>
            </a:r>
            <a:r>
              <a:rPr lang="sl-SI" dirty="0"/>
              <a:t>, ki so obiskali </a:t>
            </a:r>
            <a:r>
              <a:rPr lang="sl-SI" dirty="0" smtClean="0"/>
              <a:t>Srednji vrh, </a:t>
            </a:r>
            <a:r>
              <a:rPr lang="sl-SI" dirty="0"/>
              <a:t>pa se prelevili v pastirje. Izdelali so pastirska </a:t>
            </a:r>
            <a:r>
              <a:rPr lang="sl-SI" dirty="0" smtClean="0"/>
              <a:t>nosila, pastirske kape </a:t>
            </a:r>
            <a:r>
              <a:rPr lang="sl-SI" dirty="0"/>
              <a:t>jih okrasili ter si v kotlu skuhali žgance in močnik. Izdelali so si še </a:t>
            </a:r>
            <a:r>
              <a:rPr lang="sl-SI" dirty="0" smtClean="0"/>
              <a:t>pastirske palice, pastirske piščali </a:t>
            </a:r>
            <a:r>
              <a:rPr lang="sl-SI" dirty="0"/>
              <a:t>in </a:t>
            </a:r>
            <a:r>
              <a:rPr lang="sl-SI" dirty="0" smtClean="0"/>
              <a:t>mlinčke, </a:t>
            </a:r>
            <a:r>
              <a:rPr lang="sl-SI" dirty="0"/>
              <a:t>katerega so preizkusili v bližnjem </a:t>
            </a:r>
            <a:r>
              <a:rPr lang="sl-SI" dirty="0" smtClean="0"/>
              <a:t>potoku in </a:t>
            </a:r>
            <a:r>
              <a:rPr lang="sl-SI" dirty="0"/>
              <a:t>si ogledali delovanje male hidroelektrarne</a:t>
            </a:r>
            <a:r>
              <a:rPr lang="sl-SI" dirty="0" smtClean="0"/>
              <a:t>. </a:t>
            </a:r>
            <a:r>
              <a:rPr lang="sl-SI" dirty="0"/>
              <a:t>Zvečer je sledil kres in peka krompirja </a:t>
            </a:r>
            <a:r>
              <a:rPr lang="sl-SI" dirty="0" smtClean="0"/>
              <a:t>na </a:t>
            </a:r>
            <a:r>
              <a:rPr lang="sl-SI" dirty="0"/>
              <a:t>žerjavici. Kot pravi pastirji so spoznali še zakonitosti orientacije v naravi ter se preizkusili v šaljivih pastirskih igrah.</a:t>
            </a:r>
          </a:p>
          <a:p>
            <a:r>
              <a:rPr lang="sl-SI" dirty="0"/>
              <a:t> </a:t>
            </a:r>
          </a:p>
          <a:p>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848" y="3478449"/>
            <a:ext cx="3801527" cy="28494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3462603"/>
            <a:ext cx="3764710" cy="2825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745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descr="C:\Users\uporabnik\Desktop\Tabor Pastirček\DSCN4189.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245224" y="476672"/>
            <a:ext cx="4007296" cy="5184576"/>
          </a:xfrm>
          <a:prstGeom prst="rect">
            <a:avLst/>
          </a:prstGeom>
          <a:ln>
            <a:noFill/>
          </a:ln>
          <a:effectLst>
            <a:softEdge rad="112500"/>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 y="1268760"/>
            <a:ext cx="5449458" cy="40902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840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837" y="286262"/>
            <a:ext cx="4536504" cy="6039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656" y="188640"/>
            <a:ext cx="4676344" cy="62351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71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80" y="-204437"/>
            <a:ext cx="4808776" cy="36107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864661" y="476672"/>
            <a:ext cx="4247826" cy="56722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80" y="3052016"/>
            <a:ext cx="4808776" cy="36036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66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7992888" cy="648072"/>
          </a:xfrm>
        </p:spPr>
        <p:txBody>
          <a:bodyPr/>
          <a:lstStyle/>
          <a:p>
            <a:pPr marL="0" indent="0" algn="l">
              <a:buNone/>
            </a:pPr>
            <a:r>
              <a:rPr lang="sl-SI" sz="4000" dirty="0" smtClean="0"/>
              <a:t>LETOVANJE OTROK V NARAVO</a:t>
            </a:r>
            <a:endParaRPr lang="sl-SI" sz="4000" dirty="0"/>
          </a:p>
        </p:txBody>
      </p:sp>
      <p:sp>
        <p:nvSpPr>
          <p:cNvPr id="3" name="Ograda besedila 2"/>
          <p:cNvSpPr>
            <a:spLocks noGrp="1"/>
          </p:cNvSpPr>
          <p:nvPr>
            <p:ph type="body" idx="1"/>
          </p:nvPr>
        </p:nvSpPr>
        <p:spPr>
          <a:xfrm>
            <a:off x="539552" y="1556792"/>
            <a:ext cx="7776864" cy="4464496"/>
          </a:xfrm>
        </p:spPr>
        <p:txBody>
          <a:bodyPr>
            <a:normAutofit fontScale="92500"/>
          </a:bodyPr>
          <a:lstStyle/>
          <a:p>
            <a:pPr algn="l"/>
            <a:r>
              <a:rPr lang="sl-SI" dirty="0"/>
              <a:t>Cilji:</a:t>
            </a:r>
          </a:p>
          <a:p>
            <a:pPr marL="342900" lvl="0" indent="-342900" algn="l">
              <a:buFont typeface="Arial" pitchFamily="34" charset="0"/>
              <a:buChar char="•"/>
            </a:pPr>
            <a:r>
              <a:rPr lang="sl-SI" dirty="0"/>
              <a:t>Otrok odkriva, spozna in primerja živa bitja, njihova okolja in sebe kot enega izmed njih.</a:t>
            </a:r>
          </a:p>
          <a:p>
            <a:pPr marL="342900" lvl="0" indent="-342900" algn="l">
              <a:buFont typeface="Arial" pitchFamily="34" charset="0"/>
              <a:buChar char="•"/>
            </a:pPr>
            <a:r>
              <a:rPr lang="sl-SI" dirty="0"/>
              <a:t>Otrok odkriva, spoznava in primerja živo in neživo naravo.</a:t>
            </a:r>
          </a:p>
          <a:p>
            <a:pPr marL="342900" lvl="0" indent="-342900" algn="l">
              <a:buFont typeface="Arial" pitchFamily="34" charset="0"/>
              <a:buChar char="•"/>
            </a:pPr>
            <a:r>
              <a:rPr lang="sl-SI" dirty="0"/>
              <a:t>Otrok razvijanja pozitivni in odgovorni odnosa do okolja</a:t>
            </a:r>
            <a:r>
              <a:rPr lang="sl-SI" dirty="0" smtClean="0"/>
              <a:t>.</a:t>
            </a:r>
          </a:p>
          <a:p>
            <a:pPr marL="342900" lvl="0" indent="-342900" algn="l">
              <a:buFont typeface="Arial" pitchFamily="34" charset="0"/>
              <a:buChar char="•"/>
            </a:pPr>
            <a:r>
              <a:rPr lang="sl-SI" dirty="0" smtClean="0"/>
              <a:t>Otrok razvija pozitivno samopodobo in pridobiva na samostojnosti.</a:t>
            </a:r>
            <a:endParaRPr lang="sl-SI" dirty="0"/>
          </a:p>
          <a:p>
            <a:pPr marL="342900" lvl="0" indent="-342900" algn="l">
              <a:buFont typeface="Arial" pitchFamily="34" charset="0"/>
              <a:buChar char="•"/>
            </a:pPr>
            <a:r>
              <a:rPr lang="sl-SI" dirty="0"/>
              <a:t>Otrok razvija koordinacijo, natančnost, hitrost, moč, gibljivost in vztrajnost z dalj časa trajajočo obliko hoje v naravi.</a:t>
            </a:r>
          </a:p>
          <a:p>
            <a:pPr marL="342900" lvl="0" indent="-342900" algn="l">
              <a:buFont typeface="Arial" pitchFamily="34" charset="0"/>
              <a:buChar char="•"/>
            </a:pPr>
            <a:r>
              <a:rPr lang="sl-SI" dirty="0"/>
              <a:t>Spodbuja splošne ustvarjalnosti pri pripravi, organizaciji in uporabi sredstev in prostora.</a:t>
            </a:r>
          </a:p>
          <a:p>
            <a:r>
              <a:rPr lang="sl-SI" dirty="0"/>
              <a:t> </a:t>
            </a:r>
          </a:p>
          <a:p>
            <a:r>
              <a:rPr lang="sl-SI" dirty="0"/>
              <a:t> </a:t>
            </a:r>
          </a:p>
          <a:p>
            <a:endParaRPr lang="sl-SI" dirty="0"/>
          </a:p>
        </p:txBody>
      </p:sp>
    </p:spTree>
    <p:extLst>
      <p:ext uri="{BB962C8B-B14F-4D97-AF65-F5344CB8AC3E}">
        <p14:creationId xmlns:p14="http://schemas.microsoft.com/office/powerpoint/2010/main" val="192888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sz="quarter" idx="13"/>
          </p:nvPr>
        </p:nvSpPr>
        <p:spPr>
          <a:xfrm>
            <a:off x="395536" y="476672"/>
            <a:ext cx="8352928" cy="5904656"/>
          </a:xfrm>
        </p:spPr>
        <p:txBody>
          <a:bodyPr>
            <a:normAutofit/>
          </a:bodyPr>
          <a:lstStyle/>
          <a:p>
            <a:pPr algn="just"/>
            <a:r>
              <a:rPr lang="sl-SI" dirty="0"/>
              <a:t>Tudi v letošnjem letu smo v okviru </a:t>
            </a:r>
            <a:r>
              <a:rPr lang="sl-SI" dirty="0" smtClean="0"/>
              <a:t>Vrtca </a:t>
            </a:r>
            <a:r>
              <a:rPr lang="sl-SI" dirty="0"/>
              <a:t>organizirali </a:t>
            </a:r>
            <a:r>
              <a:rPr lang="sl-SI" dirty="0" smtClean="0"/>
              <a:t>3-</a:t>
            </a:r>
            <a:r>
              <a:rPr lang="sl-SI" dirty="0" smtClean="0"/>
              <a:t>dnevna </a:t>
            </a:r>
            <a:r>
              <a:rPr lang="sl-SI" dirty="0"/>
              <a:t>letovanja za </a:t>
            </a:r>
            <a:r>
              <a:rPr lang="sl-SI" dirty="0" smtClean="0"/>
              <a:t>otroke, v izvedbi podjetja Planet otrok. </a:t>
            </a:r>
            <a:r>
              <a:rPr lang="sl-SI" dirty="0"/>
              <a:t>Letovanj se je udeležilo 10 skupin iz celega vrtca. Nekateri so šli v Lipico, drugi v Gorje in tretji </a:t>
            </a:r>
            <a:r>
              <a:rPr lang="sl-SI" dirty="0" smtClean="0"/>
              <a:t>na Srednji vrh. </a:t>
            </a:r>
            <a:r>
              <a:rPr lang="sl-SI" dirty="0"/>
              <a:t>Osnovni namen letovanj je povezovanje in druženje, ter spoznavanje narave na drugačen način. </a:t>
            </a:r>
          </a:p>
          <a:p>
            <a:endParaRPr lang="sl-SI" dirty="0" smtClean="0"/>
          </a:p>
          <a:p>
            <a:pPr marL="45720" indent="0">
              <a:buNone/>
            </a:pPr>
            <a:r>
              <a:rPr lang="sl-SI" dirty="0" smtClean="0"/>
              <a:t>LIPICA – program LIPICANČEK</a:t>
            </a:r>
          </a:p>
          <a:p>
            <a:pPr marL="45720" indent="0" algn="just">
              <a:buNone/>
            </a:pPr>
            <a:r>
              <a:rPr lang="sl-SI" dirty="0" smtClean="0"/>
              <a:t>Otroci</a:t>
            </a:r>
            <a:r>
              <a:rPr lang="sl-SI" dirty="0"/>
              <a:t>, ki so letovali v </a:t>
            </a:r>
            <a:r>
              <a:rPr lang="sl-SI" dirty="0" smtClean="0"/>
              <a:t>Lipici </a:t>
            </a:r>
            <a:r>
              <a:rPr lang="sl-SI" dirty="0"/>
              <a:t>so si ogledali Veliko in Malo dolino v Škocjanskih jamah, preizkusili so se kot igralci golfa, jahali na ponijih ter si ogledali kobilarno in muzej </a:t>
            </a:r>
            <a:r>
              <a:rPr lang="sl-SI" dirty="0" err="1"/>
              <a:t>Lipikum</a:t>
            </a:r>
            <a:r>
              <a:rPr lang="sl-SI" dirty="0"/>
              <a:t> v Lipici. Zabavali so se tudi s konjičkom </a:t>
            </a:r>
            <a:r>
              <a:rPr lang="sl-SI" dirty="0" err="1"/>
              <a:t>Lipijem</a:t>
            </a:r>
            <a:r>
              <a:rPr lang="sl-SI" dirty="0"/>
              <a:t> in se peljali s kočijo. Ogledali so si tudi sušilnico v pršutarni Lokev in se pred odhodom domov okrepčali s pravim kraškim kosilom.</a:t>
            </a:r>
          </a:p>
          <a:p>
            <a:endParaRPr lang="sl-SI" dirty="0"/>
          </a:p>
        </p:txBody>
      </p:sp>
    </p:spTree>
    <p:extLst>
      <p:ext uri="{BB962C8B-B14F-4D97-AF65-F5344CB8AC3E}">
        <p14:creationId xmlns:p14="http://schemas.microsoft.com/office/powerpoint/2010/main" val="354928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grada vsebine 1"/>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6085" y="3433128"/>
            <a:ext cx="4692156" cy="3519117"/>
          </a:xfrm>
          <a:prstGeom prst="rect">
            <a:avLst/>
          </a:prstGeom>
          <a:ln>
            <a:noFill/>
          </a:ln>
          <a:effectLst>
            <a:softEdge rad="112500"/>
          </a:effectLst>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348325"/>
            <a:ext cx="4721668" cy="3541251"/>
          </a:xfrm>
          <a:prstGeom prst="rect">
            <a:avLst/>
          </a:prstGeom>
          <a:ln>
            <a:noFill/>
          </a:ln>
          <a:effectLst>
            <a:softEdge rad="112500"/>
          </a:effectLst>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 y="-86807"/>
            <a:ext cx="4721668" cy="3541251"/>
          </a:xfrm>
          <a:prstGeom prst="rect">
            <a:avLst/>
          </a:prstGeom>
          <a:ln>
            <a:noFill/>
          </a:ln>
          <a:effectLst>
            <a:softEdge rad="112500"/>
          </a:effectLst>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332" y="12932"/>
            <a:ext cx="4721668" cy="3541251"/>
          </a:xfrm>
          <a:prstGeom prst="rect">
            <a:avLst/>
          </a:prstGeom>
          <a:ln>
            <a:noFill/>
          </a:ln>
          <a:effectLst>
            <a:softEdge rad="112500"/>
          </a:effectLst>
        </p:spPr>
      </p:pic>
    </p:spTree>
    <p:extLst>
      <p:ext uri="{BB962C8B-B14F-4D97-AF65-F5344CB8AC3E}">
        <p14:creationId xmlns:p14="http://schemas.microsoft.com/office/powerpoint/2010/main" val="266825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0727" y="188640"/>
            <a:ext cx="4255249" cy="3191437"/>
          </a:xfrm>
          <a:prstGeom prst="rect">
            <a:avLst/>
          </a:prstGeom>
          <a:ln>
            <a:noFill/>
          </a:ln>
          <a:effectLst>
            <a:softEdge rad="112500"/>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481408"/>
            <a:ext cx="4236581" cy="3177436"/>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522" y="3481408"/>
            <a:ext cx="4241457" cy="3181093"/>
          </a:xfrm>
          <a:prstGeom prst="rect">
            <a:avLst/>
          </a:prstGeom>
          <a:ln>
            <a:noFill/>
          </a:ln>
          <a:effectLst>
            <a:softEdge rad="112500"/>
          </a:effectLst>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179" y="116632"/>
            <a:ext cx="4486369" cy="3364776"/>
          </a:xfrm>
          <a:prstGeom prst="rect">
            <a:avLst/>
          </a:prstGeom>
          <a:ln>
            <a:noFill/>
          </a:ln>
          <a:effectLst>
            <a:softEdge rad="112500"/>
          </a:effectLst>
        </p:spPr>
      </p:pic>
    </p:spTree>
    <p:extLst>
      <p:ext uri="{BB962C8B-B14F-4D97-AF65-F5344CB8AC3E}">
        <p14:creationId xmlns:p14="http://schemas.microsoft.com/office/powerpoint/2010/main" val="2093629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1"/>
          </p:nvPr>
        </p:nvSpPr>
        <p:spPr>
          <a:xfrm>
            <a:off x="539552" y="404664"/>
            <a:ext cx="8136904" cy="5904656"/>
          </a:xfrm>
        </p:spPr>
        <p:txBody>
          <a:bodyPr/>
          <a:lstStyle/>
          <a:p>
            <a:pPr algn="just"/>
            <a:r>
              <a:rPr lang="sl-SI" b="1" dirty="0" smtClean="0"/>
              <a:t>GORJE – program NA DEŽELI</a:t>
            </a:r>
          </a:p>
          <a:p>
            <a:pPr algn="just"/>
            <a:r>
              <a:rPr lang="sl-SI" dirty="0" smtClean="0"/>
              <a:t>Otroci v Gorjah so se odpravili na kmetijo, pomagali pri kmečkih opravilih in se preizkusili v kmečkih igrah. Po pravi domači malici so se popeljali s starim vozom-</a:t>
            </a:r>
            <a:r>
              <a:rPr lang="sl-SI" dirty="0" err="1" smtClean="0"/>
              <a:t>lojtrnikom</a:t>
            </a:r>
            <a:r>
              <a:rPr lang="sl-SI" dirty="0" smtClean="0"/>
              <a:t>. Naslednji dan so preživeli v Bohinju, kjer so jahali na ranču Mrcina pod </a:t>
            </a:r>
            <a:r>
              <a:rPr lang="sl-SI" dirty="0" err="1" smtClean="0"/>
              <a:t>Studorjem</a:t>
            </a:r>
            <a:r>
              <a:rPr lang="sl-SI" dirty="0" smtClean="0"/>
              <a:t>.</a:t>
            </a:r>
            <a:r>
              <a:rPr lang="sl-SI" dirty="0" smtClean="0"/>
              <a:t> V Planšarskem muzeju so spoznali življenje planšarjev. Zapeljali so se tudi z ladjico po Bohinjskem jezeru. Zadnji dan so izkoristili za vzpon na Višelnico, čas do kosila pa so preživeli ob igrah na igrišču. Za konec so se ustavili še na Bledu in se s turističnim vlakcem zapeljali še okrog jezera. </a:t>
            </a:r>
          </a:p>
          <a:p>
            <a:pPr algn="just"/>
            <a:endParaRPr lang="sl-SI"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973" y="3645024"/>
            <a:ext cx="3617647" cy="25599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21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grada besedila 2"/>
          <p:cNvSpPr>
            <a:spLocks noGrp="1"/>
          </p:cNvSpPr>
          <p:nvPr>
            <p:ph type="body" idx="1"/>
          </p:nvPr>
        </p:nvSpPr>
        <p:spPr/>
        <p:txBody>
          <a:bodyPr/>
          <a:lstStyle/>
          <a:p>
            <a:endParaRPr lang="sl-SI"/>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72" y="310113"/>
            <a:ext cx="4421845" cy="2926960"/>
          </a:xfrm>
          <a:prstGeom prst="rect">
            <a:avLst/>
          </a:prstGeom>
          <a:ln>
            <a:noFill/>
          </a:ln>
          <a:effectLst>
            <a:softEdge rad="112500"/>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81659"/>
            <a:ext cx="4536504" cy="3021312"/>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187482"/>
            <a:ext cx="4644008" cy="3074017"/>
          </a:xfrm>
          <a:prstGeom prst="rect">
            <a:avLst/>
          </a:prstGeom>
          <a:ln>
            <a:noFill/>
          </a:ln>
          <a:effectLst>
            <a:softEdge rad="112500"/>
          </a:effectLst>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202971"/>
            <a:ext cx="5022882" cy="3324806"/>
          </a:xfrm>
          <a:prstGeom prst="rect">
            <a:avLst/>
          </a:prstGeom>
          <a:ln>
            <a:noFill/>
          </a:ln>
          <a:effectLst>
            <a:softEdge rad="112500"/>
          </a:effectLst>
        </p:spPr>
      </p:pic>
    </p:spTree>
    <p:extLst>
      <p:ext uri="{BB962C8B-B14F-4D97-AF65-F5344CB8AC3E}">
        <p14:creationId xmlns:p14="http://schemas.microsoft.com/office/powerpoint/2010/main" val="68785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grada besedila 2"/>
          <p:cNvSpPr>
            <a:spLocks noGrp="1"/>
          </p:cNvSpPr>
          <p:nvPr>
            <p:ph type="body" idx="1"/>
          </p:nvPr>
        </p:nvSpPr>
        <p:spPr/>
        <p:txBody>
          <a:bodyPr/>
          <a:lstStyle/>
          <a:p>
            <a:endParaRPr lang="sl-SI"/>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23" y="-27309"/>
            <a:ext cx="5220720" cy="3455761"/>
          </a:xfrm>
          <a:prstGeom prst="rect">
            <a:avLst/>
          </a:prstGeom>
          <a:ln>
            <a:noFill/>
          </a:ln>
          <a:effectLst>
            <a:softEdge rad="112500"/>
          </a:effectLst>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7309"/>
            <a:ext cx="5116441" cy="3386736"/>
          </a:xfrm>
          <a:prstGeom prst="rect">
            <a:avLst/>
          </a:prstGeom>
          <a:ln>
            <a:noFill/>
          </a:ln>
          <a:effectLst>
            <a:softEdge rad="112500"/>
          </a:effectLst>
        </p:spPr>
      </p:pic>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73" y="3359427"/>
            <a:ext cx="5075185" cy="3359427"/>
          </a:xfrm>
          <a:prstGeom prst="rect">
            <a:avLst/>
          </a:prstGeom>
          <a:ln>
            <a:noFill/>
          </a:ln>
          <a:effectLst>
            <a:softEdge rad="112500"/>
          </a:effectLst>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241" y="3379852"/>
            <a:ext cx="4791321" cy="3171528"/>
          </a:xfrm>
          <a:prstGeom prst="rect">
            <a:avLst/>
          </a:prstGeom>
          <a:ln>
            <a:noFill/>
          </a:ln>
          <a:effectLst>
            <a:softEdge rad="112500"/>
          </a:effectLst>
        </p:spPr>
      </p:pic>
    </p:spTree>
    <p:extLst>
      <p:ext uri="{BB962C8B-B14F-4D97-AF65-F5344CB8AC3E}">
        <p14:creationId xmlns:p14="http://schemas.microsoft.com/office/powerpoint/2010/main" val="229490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grada besedila 2"/>
          <p:cNvSpPr>
            <a:spLocks noGrp="1"/>
          </p:cNvSpPr>
          <p:nvPr>
            <p:ph type="body" idx="1"/>
          </p:nvPr>
        </p:nvSpPr>
        <p:spPr/>
        <p:txBody>
          <a:bodyPr/>
          <a:lstStyle/>
          <a:p>
            <a:endParaRPr lang="sl-SI"/>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97" y="63568"/>
            <a:ext cx="4808345" cy="3182797"/>
          </a:xfrm>
          <a:prstGeom prst="rect">
            <a:avLst/>
          </a:prstGeom>
          <a:ln>
            <a:noFill/>
          </a:ln>
          <a:effectLst>
            <a:softEdge rad="112500"/>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817" y="125638"/>
            <a:ext cx="4744355" cy="3140440"/>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95" y="3266078"/>
            <a:ext cx="5171140" cy="3422943"/>
          </a:xfrm>
          <a:prstGeom prst="rect">
            <a:avLst/>
          </a:prstGeom>
          <a:ln>
            <a:noFill/>
          </a:ln>
          <a:effectLst>
            <a:softEdge rad="112500"/>
          </a:effectLst>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0648" y="3329202"/>
            <a:ext cx="4949992" cy="3296694"/>
          </a:xfrm>
          <a:prstGeom prst="rect">
            <a:avLst/>
          </a:prstGeom>
          <a:ln>
            <a:noFill/>
          </a:ln>
          <a:effectLst>
            <a:softEdge rad="112500"/>
          </a:effectLst>
        </p:spPr>
      </p:pic>
    </p:spTree>
    <p:extLst>
      <p:ext uri="{BB962C8B-B14F-4D97-AF65-F5344CB8AC3E}">
        <p14:creationId xmlns:p14="http://schemas.microsoft.com/office/powerpoint/2010/main" val="344126291"/>
      </p:ext>
    </p:extLst>
  </p:cSld>
  <p:clrMapOvr>
    <a:masterClrMapping/>
  </p:clrMapOvr>
</p:sld>
</file>

<file path=ppt/theme/theme1.xml><?xml version="1.0" encoding="utf-8"?>
<a:theme xmlns:a="http://schemas.openxmlformats.org/drawingml/2006/main" name="Sled">
  <a:themeElements>
    <a:clrScheme name="Sled">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ed">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ed">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101</TotalTime>
  <Words>350</Words>
  <Application>Microsoft Office PowerPoint</Application>
  <PresentationFormat>Diaprojekcija na zaslonu (4:3)</PresentationFormat>
  <Paragraphs>20</Paragraphs>
  <Slides>13</Slides>
  <Notes>0</Notes>
  <HiddenSlides>0</HiddenSlides>
  <MMClips>0</MMClips>
  <ScaleCrop>false</ScaleCrop>
  <HeadingPairs>
    <vt:vector size="4" baseType="variant">
      <vt:variant>
        <vt:lpstr>Tema</vt:lpstr>
      </vt:variant>
      <vt:variant>
        <vt:i4>1</vt:i4>
      </vt:variant>
      <vt:variant>
        <vt:lpstr>Naslovi diapozitivov</vt:lpstr>
      </vt:variant>
      <vt:variant>
        <vt:i4>13</vt:i4>
      </vt:variant>
    </vt:vector>
  </HeadingPairs>
  <TitlesOfParts>
    <vt:vector size="14" baseType="lpstr">
      <vt:lpstr>Sled</vt:lpstr>
      <vt:lpstr>3-DNEVNO LETOVANJE OTROK V NARAVO </vt:lpstr>
      <vt:lpstr>LETOVANJE OTROK V NARAVO</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dc:creator>
  <cp:lastModifiedBy>uporabnik</cp:lastModifiedBy>
  <cp:revision>11</cp:revision>
  <dcterms:created xsi:type="dcterms:W3CDTF">2013-05-09T11:02:50Z</dcterms:created>
  <dcterms:modified xsi:type="dcterms:W3CDTF">2013-05-29T09:11:45Z</dcterms:modified>
</cp:coreProperties>
</file>