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80" r:id="rId4"/>
    <p:sldId id="281" r:id="rId5"/>
    <p:sldId id="257" r:id="rId6"/>
    <p:sldId id="260" r:id="rId7"/>
    <p:sldId id="258" r:id="rId8"/>
    <p:sldId id="285" r:id="rId9"/>
    <p:sldId id="286" r:id="rId10"/>
    <p:sldId id="287" r:id="rId11"/>
    <p:sldId id="262" r:id="rId12"/>
    <p:sldId id="268" r:id="rId13"/>
    <p:sldId id="289" r:id="rId14"/>
    <p:sldId id="282" r:id="rId15"/>
    <p:sldId id="283" r:id="rId16"/>
    <p:sldId id="28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83" autoAdjust="0"/>
    <p:restoredTop sz="94660"/>
  </p:normalViewPr>
  <p:slideViewPr>
    <p:cSldViewPr snapToGrid="0">
      <p:cViewPr>
        <p:scale>
          <a:sx n="81" d="100"/>
          <a:sy n="81" d="100"/>
        </p:scale>
        <p:origin x="384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FA0CE-49EA-43D7-9689-0B5682CBFB62}" type="datetimeFigureOut">
              <a:rPr lang="sl-SI" smtClean="0"/>
              <a:t>5. 10. 17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C212D-1FB2-45EC-B40E-7D92C2DBB58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867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835667" y="257280"/>
            <a:ext cx="7192249" cy="1536900"/>
          </a:xfrm>
        </p:spPr>
        <p:txBody>
          <a:bodyPr/>
          <a:lstStyle/>
          <a:p>
            <a:pPr algn="ctr"/>
            <a:r>
              <a:rPr lang="sl-SI" sz="2400" dirty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Fit4Kid mreža in</a:t>
            </a:r>
            <a:br>
              <a:rPr lang="sl-SI" sz="2400" dirty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sl-SI" sz="2400" dirty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Mednarodni projekt Fit Slovenija</a:t>
            </a:r>
            <a:br>
              <a:rPr lang="sl-SI" sz="2400" dirty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sl-SI" sz="2400" dirty="0">
              <a:solidFill>
                <a:schemeClr val="tx2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20431" y="1493641"/>
            <a:ext cx="7803930" cy="3545667"/>
          </a:xfrm>
        </p:spPr>
        <p:txBody>
          <a:bodyPr>
            <a:normAutofit fontScale="40000" lnSpcReduction="20000"/>
          </a:bodyPr>
          <a:lstStyle/>
          <a:p>
            <a:pPr algn="ctr"/>
            <a:endParaRPr lang="sl-SI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sl-SI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sl-SI" sz="67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sl-SI" sz="6700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FIT </a:t>
            </a:r>
            <a:r>
              <a:rPr lang="sl-SI" sz="6700" b="1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PLESI IN PESMI LJUDSTEV SVETA </a:t>
            </a:r>
            <a:endParaRPr lang="sl-SI" sz="6700" b="1" dirty="0" smtClean="0"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sl-SI" sz="6700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 </a:t>
            </a:r>
            <a:r>
              <a:rPr lang="sl-SI" sz="6700" b="1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VRTCU MEDVODE</a:t>
            </a:r>
            <a:endParaRPr lang="sl-SI" sz="67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sl-SI" sz="23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sl-SI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sl-SI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sl-SI" sz="3800" dirty="0" smtClean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Maja Černe, vzgojiteljica, Mateja Henigman, športna pedagoginja</a:t>
            </a:r>
          </a:p>
          <a:p>
            <a:pPr algn="ctr"/>
            <a:r>
              <a:rPr lang="sl-SI" sz="3800" dirty="0" smtClean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Marko Močnik, vzgojitelj, Tanja Kosmač Zalašček, vzgojiteljica</a:t>
            </a:r>
          </a:p>
          <a:p>
            <a:pPr algn="ctr"/>
            <a:r>
              <a:rPr lang="sl-SI" sz="3800" dirty="0" smtClean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Maja </a:t>
            </a:r>
            <a:r>
              <a:rPr lang="sl-SI" sz="3800" dirty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sl-SI" sz="3800" dirty="0" smtClean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obnikar, vzgojiteljica</a:t>
            </a:r>
          </a:p>
          <a:p>
            <a:pPr algn="ctr"/>
            <a:endParaRPr lang="sl-SI" sz="3800" dirty="0" smtClean="0"/>
          </a:p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endParaRPr lang="sl-SI" dirty="0"/>
          </a:p>
        </p:txBody>
      </p:sp>
      <p:sp>
        <p:nvSpPr>
          <p:cNvPr id="4" name="AutoShape 2" descr="Rezultat iskanja slik za vrtec medv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764" y="448024"/>
            <a:ext cx="1240285" cy="1591517"/>
          </a:xfrm>
          <a:prstGeom prst="rect">
            <a:avLst/>
          </a:prstGeom>
        </p:spPr>
      </p:pic>
      <p:pic>
        <p:nvPicPr>
          <p:cNvPr id="6" name="Slika 5" descr="fit 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34" y="5289166"/>
            <a:ext cx="2262514" cy="1431746"/>
          </a:xfrm>
          <a:prstGeom prst="rect">
            <a:avLst/>
          </a:prstGeom>
        </p:spPr>
      </p:pic>
      <p:pic>
        <p:nvPicPr>
          <p:cNvPr id="7" name="Slika 6" descr="f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9" y="5234514"/>
            <a:ext cx="2342937" cy="135890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23" y="5234514"/>
            <a:ext cx="1486398" cy="1486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9404626" y="5916547"/>
            <a:ext cx="247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Šolsko </a:t>
            </a:r>
            <a:r>
              <a:rPr lang="sl-SI" b="1" dirty="0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leto 2016/17</a:t>
            </a:r>
          </a:p>
        </p:txBody>
      </p:sp>
    </p:spTree>
    <p:extLst>
      <p:ext uri="{BB962C8B-B14F-4D97-AF65-F5344CB8AC3E}">
        <p14:creationId xmlns:p14="http://schemas.microsoft.com/office/powerpoint/2010/main" val="41644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11421"/>
            <a:ext cx="6260122" cy="352131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94084"/>
            <a:ext cx="6541476" cy="367958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94944" y="4764647"/>
            <a:ext cx="4801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FIT AKTIVNO IGRIŠČE JESENI IN POZIMI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880" y="4621484"/>
            <a:ext cx="8627021" cy="13208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2" y="151369"/>
            <a:ext cx="5762368" cy="43217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07" y="2326158"/>
            <a:ext cx="5725297" cy="429397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92370" y="5319374"/>
            <a:ext cx="5829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STARI POLDE IMA KMETIJO, IJA, IJA, JO …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0646" y="4560277"/>
            <a:ext cx="9423472" cy="1741775"/>
          </a:xfrm>
        </p:spPr>
        <p:txBody>
          <a:bodyPr>
            <a:norm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IGRALNICA – PLEZALNICA</a:t>
            </a:r>
            <a:r>
              <a:rPr lang="sl-SI" sz="16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sl-SI" sz="16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sl-SI" sz="16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sl-SI" sz="16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sl-SI" sz="16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sl-SI" sz="16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sl-SI" sz="16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sl-SI" sz="16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IZDELOVANJE PLESNIH KOSTUMOV - GOSENICE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1" y="197707"/>
            <a:ext cx="5999205" cy="399947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00" y="2953265"/>
            <a:ext cx="5609967" cy="37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79" y="499241"/>
            <a:ext cx="8596668" cy="714703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REZULTATI: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789" y="1213944"/>
            <a:ext cx="9775204" cy="5439103"/>
          </a:xfrm>
        </p:spPr>
        <p:txBody>
          <a:bodyPr vert="horz">
            <a:normAutofit fontScale="40000" lnSpcReduction="20000"/>
          </a:bodyPr>
          <a:lstStyle/>
          <a:p>
            <a:pPr lvl="0" defTabSz="9144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charset="2"/>
              <a:buChar char="Ø"/>
            </a:pP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Aktivnost otrok (bili so motivirni, vključeni v 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proces načrtovanja </a:t>
            </a: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in 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izvajanja ...).</a:t>
            </a:r>
          </a:p>
          <a:p>
            <a:pPr lvl="0" defTabSz="9144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charset="2"/>
              <a:buChar char="Ø"/>
            </a:pP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Premagovanje strahu pred določenimi izzivi, 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izboljšanje </a:t>
            </a: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psihofizičnega zdravja otrok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pPr lvl="0" defTabSz="9144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charset="2"/>
              <a:buChar char="Ø"/>
            </a:pP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Nova gibalna, plesna in druga znanja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pPr lvl="0" defTabSz="9144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charset="2"/>
              <a:buChar char="Ø"/>
            </a:pP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Otroci samoiniciativno rešujejo problemske situacije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pPr lvl="0" defTabSz="9144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charset="2"/>
              <a:buChar char="Ø"/>
            </a:pP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Strokovni delavci so v delo vpeljevali nove 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metod (Hitre </a:t>
            </a: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stimulacije, Fit aktivni sprehodi, Fit 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aktivno igrišče</a:t>
            </a: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, Fit aktivni hodnik in garderoba, Fit vabene 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ure </a:t>
            </a: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s športno pedagoginjo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, hidracija </a:t>
            </a: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…) in 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strategije dela.</a:t>
            </a:r>
          </a:p>
          <a:p>
            <a:pPr lvl="0" defTabSz="9144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charset="2"/>
              <a:buChar char="Ø"/>
            </a:pP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Divergentno mišljenje</a:t>
            </a:r>
            <a:r>
              <a:rPr lang="sl-SI" sz="6000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pPr lvl="0" defTabSz="91440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charset="2"/>
              <a:buChar char="Ø"/>
            </a:pPr>
            <a:r>
              <a:rPr lang="sl-SI" sz="6000" dirty="0">
                <a:solidFill>
                  <a:schemeClr val="tx2"/>
                </a:solidFill>
                <a:latin typeface="Comic Sans MS" pitchFamily="66" charset="0"/>
              </a:rPr>
              <a:t>Večja povezanost znotraj zavoda.</a:t>
            </a:r>
            <a:r>
              <a:rPr lang="sl-SI" sz="2400" b="1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sz="2400" b="1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dirty="0">
                <a:solidFill>
                  <a:schemeClr val="tx2"/>
                </a:solidFill>
                <a:latin typeface="Comic Sans MS" pitchFamily="66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35435" cy="1320800"/>
          </a:xfrm>
        </p:spPr>
        <p:txBody>
          <a:bodyPr>
            <a:normAutofit/>
          </a:bodyPr>
          <a:lstStyle/>
          <a:p>
            <a:pPr algn="ctr"/>
            <a:r>
              <a:rPr lang="sl-SI" sz="2000" dirty="0" smtClean="0">
                <a:solidFill>
                  <a:srgbClr val="FF0000"/>
                </a:solidFill>
                <a:latin typeface="Comic Sans MS" pitchFamily="66" charset="0"/>
              </a:rPr>
              <a:t>ZAKLJUČNA PRIREDITEV VRTCA MEDVODE</a:t>
            </a:r>
            <a:endParaRPr lang="sl-SI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://www.vrtec-medvode.si/wp-content/uploads/2017/05/FPPLS-MEDVODE0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9" y="1065435"/>
            <a:ext cx="6543371" cy="43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rtec-medvode.si/wp-content/uploads/2017/05/FPPLS-MEDVODE0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53" y="3089780"/>
            <a:ext cx="5568617" cy="35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vrtec-medvode.si/wp-content/uploads/2017/05/FPPLS-MEDVODE0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190865"/>
            <a:ext cx="6301688" cy="41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vrtec-medvode.si/wp-content/uploads/2017/05/FPPLS-MEDVODE00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07" y="2384855"/>
            <a:ext cx="5681361" cy="43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1362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VZDRŽEVANJE:</a:t>
            </a:r>
            <a:r>
              <a:rPr lang="sl-SI" b="1" dirty="0" smtClean="0">
                <a:solidFill>
                  <a:srgbClr val="FF0000"/>
                </a:solidFill>
              </a:rPr>
              <a:t/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 smtClean="0">
                <a:solidFill>
                  <a:srgbClr val="FF0000"/>
                </a:solidFill>
              </a:rPr>
              <a:t/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dirty="0" smtClean="0">
                <a:solidFill>
                  <a:schemeClr val="tx2"/>
                </a:solidFill>
                <a:latin typeface="Comic Sans MS" pitchFamily="66" charset="0"/>
              </a:rPr>
              <a:t>Otroke bomo preko gibanja in igre spodbujali k aktivnemu raziskovanju lastnih gibalnih zmožnosti.</a:t>
            </a:r>
            <a:br>
              <a:rPr lang="sl-SI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dirty="0" smtClean="0">
                <a:solidFill>
                  <a:schemeClr val="tx2"/>
                </a:solidFill>
                <a:latin typeface="Comic Sans MS" pitchFamily="66" charset="0"/>
              </a:rPr>
              <a:t>Spodbujali bomo otroke h kritičnemu razmišljanju, s tem pa prispevali k celostnemu razvoju otrok ter spodbujanju učenja preko gibanja.</a:t>
            </a:r>
            <a:br>
              <a:rPr lang="sl-SI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b="1" dirty="0" smtClean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b="1" dirty="0" smtClean="0">
                <a:solidFill>
                  <a:schemeClr val="tx2"/>
                </a:solidFill>
                <a:latin typeface="Comic Sans MS" pitchFamily="66" charset="0"/>
              </a:rPr>
            </a:br>
            <a:endParaRPr lang="sl-SI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5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2311" y="877614"/>
            <a:ext cx="8596668" cy="638432"/>
          </a:xfrm>
        </p:spPr>
        <p:txBody>
          <a:bodyPr>
            <a:noAutofit/>
          </a:bodyPr>
          <a:lstStyle/>
          <a:p>
            <a:r>
              <a:rPr lang="sl-SI" sz="3200" b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IZHODIŠČE:</a:t>
            </a:r>
            <a:r>
              <a:rPr lang="sl-SI" sz="1600" dirty="0" smtClean="0">
                <a:solidFill>
                  <a:schemeClr val="tx1"/>
                </a:solidFill>
              </a:rPr>
              <a:t/>
            </a:r>
            <a:br>
              <a:rPr lang="sl-SI" sz="1600" dirty="0" smtClean="0">
                <a:solidFill>
                  <a:schemeClr val="tx1"/>
                </a:solidFill>
              </a:rPr>
            </a:br>
            <a:r>
              <a:rPr lang="sl-SI" sz="1600" dirty="0">
                <a:solidFill>
                  <a:schemeClr val="tx1"/>
                </a:solidFill>
              </a:rPr>
              <a:t/>
            </a:r>
            <a:br>
              <a:rPr lang="sl-SI" sz="1600" dirty="0">
                <a:solidFill>
                  <a:schemeClr val="tx1"/>
                </a:solidFill>
              </a:rPr>
            </a:b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Omogočiti </a:t>
            </a:r>
            <a:r>
              <a:rPr lang="sl-SI" sz="3200" dirty="0">
                <a:solidFill>
                  <a:schemeClr val="tx2"/>
                </a:solidFill>
                <a:latin typeface="Comic Sans MS" pitchFamily="66" charset="0"/>
              </a:rPr>
              <a:t>izkustveno učenje, kjer se </a:t>
            </a: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prepletajo </a:t>
            </a:r>
            <a:r>
              <a:rPr lang="sl-SI" sz="3200" dirty="0">
                <a:solidFill>
                  <a:schemeClr val="tx2"/>
                </a:solidFill>
                <a:latin typeface="Comic Sans MS" pitchFamily="66" charset="0"/>
              </a:rPr>
              <a:t>trije stili učenja (kinetični, vizualni in </a:t>
            </a: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slušni).</a:t>
            </a:r>
            <a:b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Pridobivanje konkretnih izkušenj (sprejemanje drugačnosti – glede na spol, nacionalno in kulturno poreklo) z raziskovanjem in aktivno udeležbo otrok.</a:t>
            </a:r>
            <a:endParaRPr lang="sl-SI" sz="32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4" name="Ograda vsebine 3" descr="P91202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9298979" y="6086475"/>
            <a:ext cx="34529" cy="46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PROCES:</a:t>
            </a:r>
            <a:endParaRPr lang="sl-SI" sz="3200" b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527269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Izobraževanje strokovnih delavcev.</a:t>
            </a:r>
          </a:p>
          <a:p>
            <a:pPr>
              <a:buFont typeface="Wingdings" charset="2"/>
              <a:buChar char="Ø"/>
            </a:pP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Implementacija znanj v oddelke.</a:t>
            </a:r>
          </a:p>
          <a:p>
            <a:pPr>
              <a:buFont typeface="Wingdings" charset="2"/>
              <a:buChar char="Ø"/>
            </a:pP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Prepletanje gibalnih, plesnih vsebin z vsemi ostalimi področji dejavnosti.</a:t>
            </a:r>
          </a:p>
          <a:p>
            <a:pPr>
              <a:buFont typeface="Wingdings" charset="2"/>
              <a:buChar char="Ø"/>
            </a:pP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Medsebojno sodelovanje znotraj enote in med enotami.</a:t>
            </a:r>
          </a:p>
          <a:p>
            <a:pPr>
              <a:buFont typeface="Wingdings" charset="2"/>
              <a:buChar char="Ø"/>
            </a:pPr>
            <a:r>
              <a:rPr lang="sl-SI" sz="3200" dirty="0" smtClean="0">
                <a:solidFill>
                  <a:schemeClr val="tx2"/>
                </a:solidFill>
                <a:latin typeface="Comic Sans MS" pitchFamily="66" charset="0"/>
              </a:rPr>
              <a:t>Sodelovanje s starši in širšim okoljem (delavnice, nastopi, zaključna prireditev).</a:t>
            </a:r>
            <a:endParaRPr lang="sl-SI" sz="3200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sz="1800" dirty="0">
              <a:solidFill>
                <a:schemeClr val="tx1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 flipH="1">
            <a:off x="9274001" y="4520629"/>
            <a:ext cx="65208" cy="1520733"/>
          </a:xfrm>
        </p:spPr>
        <p:txBody>
          <a:bodyPr/>
          <a:lstStyle/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7" y="212283"/>
            <a:ext cx="6599549" cy="3712246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62" y="3180939"/>
            <a:ext cx="6063049" cy="341046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03384" y="4478215"/>
            <a:ext cx="443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DOŽIVLJANJE PLESA IN IGRE: ZULUJI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7631723" y="2508738"/>
            <a:ext cx="3938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tx2"/>
                </a:solidFill>
                <a:latin typeface="Comic Sans MS" pitchFamily="66" charset="0"/>
              </a:rPr>
              <a:t>„</a:t>
            </a:r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MI SMO ENA VELIKA GOSENICA“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4972" y="514709"/>
            <a:ext cx="8596668" cy="1320800"/>
          </a:xfrm>
        </p:spPr>
        <p:txBody>
          <a:bodyPr>
            <a:noAutofit/>
          </a:bodyPr>
          <a:lstStyle/>
          <a:p>
            <a:pPr algn="just"/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7" y="183507"/>
            <a:ext cx="6900332" cy="3881437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585652"/>
            <a:ext cx="5515232" cy="413642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93077" y="4653864"/>
            <a:ext cx="5120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PRIMERJANJE DRŽAV: IZRAEL IN SLOVENIJA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7338646" y="2028092"/>
            <a:ext cx="4003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OTROCI PIŠEJO: SREČA NA VRVICI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93376" y="4879675"/>
            <a:ext cx="7071086" cy="1320800"/>
          </a:xfrm>
        </p:spPr>
        <p:txBody>
          <a:bodyPr>
            <a:noAutofit/>
          </a:bodyPr>
          <a:lstStyle/>
          <a:p>
            <a:pPr algn="ctr"/>
            <a:r>
              <a:rPr lang="sl-SI" sz="1600" b="1" dirty="0" smtClean="0">
                <a:solidFill>
                  <a:schemeClr val="tx2"/>
                </a:solidFill>
              </a:rPr>
              <a:t>     </a:t>
            </a:r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MEDPODROČNO POVEZOVANJE – RUSIJA</a:t>
            </a:r>
            <a:b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sz="1600" b="1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sz="1600" b="1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OTROŠKI IZDELEK – PLESNI KOSTUM ZULUJI</a:t>
            </a:r>
            <a:b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sz="1600" b="1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sl-SI" sz="1600" b="1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sl-SI" sz="1600" b="1" dirty="0" smtClean="0">
                <a:solidFill>
                  <a:schemeClr val="tx1"/>
                </a:solidFill>
              </a:rPr>
              <a:t/>
            </a:r>
            <a:br>
              <a:rPr lang="sl-SI" sz="1600" b="1" dirty="0" smtClean="0">
                <a:solidFill>
                  <a:schemeClr val="tx1"/>
                </a:solidFill>
              </a:rPr>
            </a:br>
            <a:r>
              <a:rPr lang="sl-SI" sz="1600" b="1" dirty="0">
                <a:solidFill>
                  <a:schemeClr val="tx1"/>
                </a:solidFill>
              </a:rPr>
              <a:t/>
            </a:r>
            <a:br>
              <a:rPr lang="sl-SI" sz="1600" b="1" dirty="0">
                <a:solidFill>
                  <a:schemeClr val="tx1"/>
                </a:solidFill>
              </a:rPr>
            </a:br>
            <a:r>
              <a:rPr lang="sl-SI" sz="1600" b="1" dirty="0" smtClean="0">
                <a:solidFill>
                  <a:schemeClr val="tx1"/>
                </a:solidFill>
              </a:rPr>
              <a:t/>
            </a:r>
            <a:br>
              <a:rPr lang="sl-SI" sz="1600" b="1" dirty="0" smtClean="0">
                <a:solidFill>
                  <a:schemeClr val="tx1"/>
                </a:solidFill>
              </a:rPr>
            </a:br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3" y="659156"/>
            <a:ext cx="3985054" cy="53134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01" y="659156"/>
            <a:ext cx="5361883" cy="40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4519114"/>
            <a:ext cx="8596668" cy="13208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379821"/>
            <a:ext cx="5519057" cy="413929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03" y="2255118"/>
            <a:ext cx="5692332" cy="4269249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0" y="5309860"/>
            <a:ext cx="6204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latin typeface="Comic Sans MS" pitchFamily="66" charset="0"/>
              </a:rPr>
              <a:t>FIT GIBALNE MINUTE V IGRALNICI – ČASOPISNI PAPIR</a:t>
            </a:r>
            <a:endParaRPr lang="sl-SI" sz="1600" b="1" dirty="0">
              <a:latin typeface="Comic Sans MS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706626" y="1339844"/>
            <a:ext cx="6475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POVEZOVANJE Z OSTALIMI PODROČJI – DRUŽBA - AFRIKA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7" y="2505809"/>
            <a:ext cx="5529385" cy="414703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2" y="433754"/>
            <a:ext cx="5615354" cy="421151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827622" y="1973519"/>
            <a:ext cx="4866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POVEZOVANJE MATEMATIKE IN GIBANJA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6318738" y="5404338"/>
            <a:ext cx="5598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UČENJE PLESNIH KORAKOV PREKO IGRE KONJIČKI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2" y="586153"/>
            <a:ext cx="5611446" cy="42085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5" y="2497015"/>
            <a:ext cx="5874562" cy="377392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02492" y="5451231"/>
            <a:ext cx="527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FIT VADBENI URI: RITMIČNA GIMNASTIKA IN </a:t>
            </a:r>
          </a:p>
          <a:p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sl-SI" sz="1600" b="1" dirty="0" smtClean="0">
                <a:solidFill>
                  <a:schemeClr val="tx2"/>
                </a:solidFill>
                <a:latin typeface="Comic Sans MS" pitchFamily="66" charset="0"/>
              </a:rPr>
              <a:t>      IMROVIZIRANI PRIPOMOČKI - ČRVI</a:t>
            </a:r>
            <a:endParaRPr lang="sl-SI" sz="1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672</TotalTime>
  <Words>267</Words>
  <Application>Microsoft Macintosh PowerPoint</Application>
  <PresentationFormat>Widescreen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Trebuchet MS</vt:lpstr>
      <vt:lpstr>Wingdings</vt:lpstr>
      <vt:lpstr>Wingdings 3</vt:lpstr>
      <vt:lpstr>Gladko</vt:lpstr>
      <vt:lpstr>Fit4Kid mreža in Mednarodni projekt Fit Slovenija </vt:lpstr>
      <vt:lpstr>IZHODIŠČE:  Omogočiti izkustveno učenje, kjer se prepletajo trije stili učenja (kinetični, vizualni in slušni).  Pridobivanje konkretnih izkušenj (sprejemanje drugačnosti – glede na spol, nacionalno in kulturno poreklo) z raziskovanjem in aktivno udeležbo otrok.</vt:lpstr>
      <vt:lpstr>PROCES:</vt:lpstr>
      <vt:lpstr>PowerPoint Presentation</vt:lpstr>
      <vt:lpstr>PowerPoint Presentation</vt:lpstr>
      <vt:lpstr>     MEDPODROČNO POVEZOVANJE – RUSIJA  OTROŠKI IZDELEK – PLESNI KOSTUM ZULUJI     </vt:lpstr>
      <vt:lpstr> </vt:lpstr>
      <vt:lpstr>PowerPoint Presentation</vt:lpstr>
      <vt:lpstr>PowerPoint Presentation</vt:lpstr>
      <vt:lpstr>PowerPoint Presentation</vt:lpstr>
      <vt:lpstr> </vt:lpstr>
      <vt:lpstr>IGRALNICA – PLEZALNICA    IZDELOVANJE PLESNIH KOSTUMOV - GOSENICE</vt:lpstr>
      <vt:lpstr>REZULTATI:</vt:lpstr>
      <vt:lpstr>ZAKLJUČNA PRIREDITEV VRTCA MEDVODE</vt:lpstr>
      <vt:lpstr>PowerPoint Presentation</vt:lpstr>
      <vt:lpstr>VZDRŽEVANJE:  Otroke bomo preko gibanja in igre spodbujali k aktivnemu raziskovanju lastnih gibalnih zmožnosti.  Spodbujali bomo otroke h kritičnemu razmišljanju, s tem pa prispevali k celostnemu razvoju otrok ter spodbujanju učenja preko gibanja.  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Vrtec Medvode</dc:title>
  <dc:creator>Vzgojitelji</dc:creator>
  <cp:lastModifiedBy>Nataša Rijavec</cp:lastModifiedBy>
  <cp:revision>70</cp:revision>
  <dcterms:created xsi:type="dcterms:W3CDTF">2016-05-25T11:23:54Z</dcterms:created>
  <dcterms:modified xsi:type="dcterms:W3CDTF">2017-10-05T11:02:55Z</dcterms:modified>
</cp:coreProperties>
</file>