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3" r:id="rId5"/>
    <p:sldId id="258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" y="1307635"/>
            <a:ext cx="9878096" cy="2743198"/>
          </a:xfrm>
        </p:spPr>
        <p:txBody>
          <a:bodyPr/>
          <a:lstStyle/>
          <a:p>
            <a:r>
              <a:rPr lang="sl-SI" sz="6600" dirty="0" smtClean="0"/>
              <a:t>MAKING AN ANIMATION</a:t>
            </a:r>
            <a:br>
              <a:rPr lang="sl-SI" sz="6600" dirty="0" smtClean="0"/>
            </a:br>
            <a:r>
              <a:rPr lang="sl-SI" sz="6600" dirty="0" smtClean="0"/>
              <a:t>„</a:t>
            </a:r>
            <a:r>
              <a:rPr lang="sl-SI" sz="6600" dirty="0" err="1" smtClean="0"/>
              <a:t>Medvodko</a:t>
            </a:r>
            <a:r>
              <a:rPr lang="sl-SI" sz="6600" dirty="0" smtClean="0"/>
              <a:t> in </a:t>
            </a:r>
            <a:r>
              <a:rPr lang="sl-SI" sz="6600" dirty="0" err="1" smtClean="0"/>
              <a:t>trouble</a:t>
            </a:r>
            <a:r>
              <a:rPr lang="sl-SI" sz="6600" dirty="0" smtClean="0"/>
              <a:t>“</a:t>
            </a:r>
            <a:endParaRPr lang="sl-SI" sz="66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5001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err="1" smtClean="0"/>
              <a:t>This</a:t>
            </a:r>
            <a:r>
              <a:rPr lang="sl-SI" dirty="0" smtClean="0"/>
              <a:t> is </a:t>
            </a:r>
            <a:r>
              <a:rPr lang="sl-SI" dirty="0" err="1" smtClean="0"/>
              <a:t>Medvodko</a:t>
            </a:r>
            <a:r>
              <a:rPr lang="sl-SI" dirty="0" smtClean="0"/>
              <a:t>; a </a:t>
            </a:r>
            <a:r>
              <a:rPr lang="sl-SI" dirty="0" err="1" smtClean="0"/>
              <a:t>friendly</a:t>
            </a:r>
            <a:r>
              <a:rPr lang="sl-SI" dirty="0" smtClean="0"/>
              <a:t> </a:t>
            </a:r>
            <a:r>
              <a:rPr lang="sl-SI" dirty="0" err="1" smtClean="0"/>
              <a:t>creature</a:t>
            </a:r>
            <a:r>
              <a:rPr lang="sl-SI" dirty="0" smtClean="0"/>
              <a:t> </a:t>
            </a:r>
            <a:r>
              <a:rPr lang="sl-SI" dirty="0" err="1" smtClean="0"/>
              <a:t>who</a:t>
            </a:r>
            <a:r>
              <a:rPr lang="sl-SI" dirty="0" smtClean="0"/>
              <a:t> </a:t>
            </a:r>
            <a:r>
              <a:rPr lang="sl-SI" dirty="0" err="1" smtClean="0"/>
              <a:t>lives</a:t>
            </a:r>
            <a:r>
              <a:rPr lang="sl-SI" dirty="0" smtClean="0"/>
              <a:t> in </a:t>
            </a:r>
            <a:r>
              <a:rPr lang="sl-SI" dirty="0" err="1" smtClean="0"/>
              <a:t>lakes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rivers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30400"/>
            <a:ext cx="4203496" cy="4347400"/>
          </a:xfrm>
        </p:spPr>
      </p:pic>
    </p:spTree>
    <p:extLst>
      <p:ext uri="{BB962C8B-B14F-4D97-AF65-F5344CB8AC3E}">
        <p14:creationId xmlns:p14="http://schemas.microsoft.com/office/powerpoint/2010/main" val="273155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800" dirty="0" err="1" smtClean="0"/>
              <a:t>We</a:t>
            </a:r>
            <a:r>
              <a:rPr lang="sl-SI" sz="2800" dirty="0" smtClean="0"/>
              <a:t> </a:t>
            </a:r>
            <a:r>
              <a:rPr lang="sl-SI" sz="2800" dirty="0" err="1" smtClean="0"/>
              <a:t>created</a:t>
            </a:r>
            <a:r>
              <a:rPr lang="sl-SI" sz="2800" dirty="0"/>
              <a:t> a </a:t>
            </a:r>
            <a:r>
              <a:rPr lang="sl-SI" sz="2800" dirty="0" err="1" smtClean="0"/>
              <a:t>character</a:t>
            </a:r>
            <a:r>
              <a:rPr lang="sl-SI" sz="2800" dirty="0" smtClean="0"/>
              <a:t> </a:t>
            </a:r>
            <a:r>
              <a:rPr lang="sl-SI" sz="2800" dirty="0" err="1" smtClean="0"/>
              <a:t>based</a:t>
            </a:r>
            <a:r>
              <a:rPr lang="sl-SI" sz="2800" dirty="0" smtClean="0"/>
              <a:t> on </a:t>
            </a:r>
            <a:r>
              <a:rPr lang="sl-SI" sz="2800" dirty="0" err="1" smtClean="0"/>
              <a:t>our</a:t>
            </a:r>
            <a:r>
              <a:rPr lang="sl-SI" sz="2800" dirty="0" smtClean="0"/>
              <a:t> </a:t>
            </a:r>
            <a:r>
              <a:rPr lang="sl-SI" sz="2800" dirty="0" err="1" smtClean="0"/>
              <a:t>content</a:t>
            </a:r>
            <a:r>
              <a:rPr lang="sl-SI" sz="2800" dirty="0" smtClean="0"/>
              <a:t> – a person </a:t>
            </a:r>
            <a:r>
              <a:rPr lang="sl-SI" sz="2800" dirty="0" err="1" smtClean="0"/>
              <a:t>who</a:t>
            </a:r>
            <a:r>
              <a:rPr lang="sl-SI" sz="2800" dirty="0" smtClean="0"/>
              <a:t> is </a:t>
            </a:r>
            <a:r>
              <a:rPr lang="sl-SI" sz="2800" dirty="0" err="1" smtClean="0"/>
              <a:t>bullied</a:t>
            </a:r>
            <a:r>
              <a:rPr lang="sl-SI" sz="2800" dirty="0" smtClean="0"/>
              <a:t>.</a:t>
            </a:r>
            <a:endParaRPr lang="sl-SI" sz="28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58" y="1344058"/>
            <a:ext cx="6464653" cy="4309768"/>
          </a:xfr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4036334" cy="3713883"/>
          </a:xfrm>
        </p:spPr>
        <p:txBody>
          <a:bodyPr>
            <a:normAutofit/>
          </a:bodyPr>
          <a:lstStyle/>
          <a:p>
            <a:r>
              <a:rPr lang="sl-SI" sz="2000" dirty="0" err="1" smtClean="0"/>
              <a:t>Our</a:t>
            </a:r>
            <a:r>
              <a:rPr lang="sl-SI" sz="2000" dirty="0" smtClean="0"/>
              <a:t> </a:t>
            </a:r>
            <a:r>
              <a:rPr lang="sl-SI" sz="2000" dirty="0" err="1" smtClean="0"/>
              <a:t>puppet</a:t>
            </a:r>
            <a:r>
              <a:rPr lang="sl-SI" sz="2000" dirty="0" smtClean="0"/>
              <a:t> </a:t>
            </a:r>
            <a:r>
              <a:rPr lang="sl-SI" sz="2000" dirty="0" err="1" smtClean="0"/>
              <a:t>had</a:t>
            </a:r>
            <a:r>
              <a:rPr lang="sl-SI" sz="2000" dirty="0" smtClean="0"/>
              <a:t> to </a:t>
            </a:r>
            <a:r>
              <a:rPr lang="sl-SI" sz="2000" dirty="0" err="1" smtClean="0"/>
              <a:t>change</a:t>
            </a:r>
            <a:r>
              <a:rPr lang="sl-SI" sz="2000" dirty="0" smtClean="0"/>
              <a:t> </a:t>
            </a:r>
            <a:r>
              <a:rPr lang="sl-SI" sz="2000" dirty="0" err="1" smtClean="0"/>
              <a:t>emotions</a:t>
            </a:r>
            <a:r>
              <a:rPr lang="sl-SI" sz="2000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l-SI" sz="2000" dirty="0" err="1" smtClean="0"/>
              <a:t>being</a:t>
            </a:r>
            <a:r>
              <a:rPr lang="sl-SI" sz="2000" dirty="0" smtClean="0"/>
              <a:t> </a:t>
            </a:r>
            <a:r>
              <a:rPr lang="sl-SI" sz="2000" dirty="0" err="1" smtClean="0"/>
              <a:t>happy</a:t>
            </a:r>
            <a:r>
              <a:rPr lang="sl-SI" sz="2000" dirty="0" smtClean="0"/>
              <a:t>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l-SI" sz="2000" dirty="0" smtClean="0"/>
              <a:t>sad,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l-SI" sz="2000" dirty="0" err="1" smtClean="0"/>
              <a:t>crying</a:t>
            </a: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l-SI" sz="2000" dirty="0" err="1"/>
              <a:t>o</a:t>
            </a:r>
            <a:r>
              <a:rPr lang="sl-SI" sz="2000" dirty="0" err="1" smtClean="0"/>
              <a:t>r</a:t>
            </a:r>
            <a:r>
              <a:rPr lang="sl-SI" sz="2000" dirty="0" smtClean="0"/>
              <a:t> </a:t>
            </a:r>
            <a:r>
              <a:rPr lang="sl-SI" sz="2000" dirty="0" err="1" smtClean="0"/>
              <a:t>being</a:t>
            </a:r>
            <a:r>
              <a:rPr lang="sl-SI" sz="2000" dirty="0" smtClean="0"/>
              <a:t> </a:t>
            </a:r>
            <a:r>
              <a:rPr lang="sl-SI" sz="2000" dirty="0" err="1" smtClean="0"/>
              <a:t>surprised</a:t>
            </a:r>
            <a:endParaRPr lang="sl-SI" sz="2000" dirty="0" smtClean="0"/>
          </a:p>
          <a:p>
            <a:endParaRPr lang="sl-SI" sz="2000" dirty="0" smtClean="0"/>
          </a:p>
          <a:p>
            <a:r>
              <a:rPr lang="sl-SI" sz="2000" dirty="0" err="1" smtClean="0"/>
              <a:t>We</a:t>
            </a:r>
            <a:r>
              <a:rPr lang="sl-SI" sz="2000" dirty="0"/>
              <a:t> </a:t>
            </a:r>
            <a:r>
              <a:rPr lang="sl-SI" sz="2000" dirty="0" smtClean="0"/>
              <a:t>used </a:t>
            </a:r>
            <a:r>
              <a:rPr lang="sl-SI" sz="2000" dirty="0" err="1" smtClean="0"/>
              <a:t>green</a:t>
            </a:r>
            <a:r>
              <a:rPr lang="sl-SI" sz="2000" dirty="0" smtClean="0"/>
              <a:t> </a:t>
            </a:r>
            <a:r>
              <a:rPr lang="sl-SI" sz="2000" dirty="0" err="1"/>
              <a:t>hairy</a:t>
            </a:r>
            <a:r>
              <a:rPr lang="sl-SI" sz="2000" dirty="0"/>
              <a:t> metal </a:t>
            </a:r>
            <a:r>
              <a:rPr lang="sl-SI" sz="2000" dirty="0" err="1" smtClean="0"/>
              <a:t>wire</a:t>
            </a:r>
            <a:r>
              <a:rPr lang="sl-SI" sz="2000" dirty="0" smtClean="0"/>
              <a:t> to </a:t>
            </a:r>
            <a:r>
              <a:rPr lang="sl-SI" sz="2000" dirty="0" err="1" smtClean="0"/>
              <a:t>controle</a:t>
            </a:r>
            <a:r>
              <a:rPr lang="sl-SI" sz="2000" dirty="0" smtClean="0"/>
              <a:t> his </a:t>
            </a:r>
            <a:r>
              <a:rPr lang="sl-SI" sz="2000" dirty="0" err="1" smtClean="0"/>
              <a:t>body</a:t>
            </a:r>
            <a:r>
              <a:rPr lang="sl-SI" sz="20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9128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540165" cy="1320800"/>
          </a:xfrm>
        </p:spPr>
        <p:txBody>
          <a:bodyPr>
            <a:normAutofit/>
          </a:bodyPr>
          <a:lstStyle/>
          <a:p>
            <a:r>
              <a:rPr lang="sl-SI" sz="2800" dirty="0" err="1" smtClean="0"/>
              <a:t>We</a:t>
            </a:r>
            <a:r>
              <a:rPr lang="sl-SI" sz="2800" dirty="0" smtClean="0"/>
              <a:t> </a:t>
            </a:r>
            <a:r>
              <a:rPr lang="sl-SI" sz="2800" dirty="0" err="1" smtClean="0"/>
              <a:t>were</a:t>
            </a:r>
            <a:r>
              <a:rPr lang="sl-SI" sz="2800" dirty="0" smtClean="0"/>
              <a:t> </a:t>
            </a:r>
            <a:r>
              <a:rPr lang="sl-SI" sz="2800" dirty="0" err="1" smtClean="0"/>
              <a:t>creating</a:t>
            </a:r>
            <a:r>
              <a:rPr lang="sl-SI" sz="2800" dirty="0" smtClean="0"/>
              <a:t> </a:t>
            </a:r>
            <a:r>
              <a:rPr lang="sl-SI" sz="2800" dirty="0" err="1" smtClean="0"/>
              <a:t>the</a:t>
            </a:r>
            <a:r>
              <a:rPr lang="sl-SI" sz="2800" dirty="0" smtClean="0"/>
              <a:t> </a:t>
            </a:r>
            <a:r>
              <a:rPr lang="sl-SI" sz="2800" dirty="0" err="1" smtClean="0"/>
              <a:t>animation</a:t>
            </a:r>
            <a:r>
              <a:rPr lang="sl-SI" sz="2800" dirty="0" smtClean="0"/>
              <a:t> </a:t>
            </a:r>
            <a:r>
              <a:rPr lang="sl-SI" sz="2800" dirty="0" err="1" smtClean="0"/>
              <a:t>once</a:t>
            </a:r>
            <a:r>
              <a:rPr lang="sl-SI" sz="2800" dirty="0" smtClean="0"/>
              <a:t> a </a:t>
            </a:r>
            <a:r>
              <a:rPr lang="sl-SI" sz="2800" dirty="0" err="1" smtClean="0"/>
              <a:t>week</a:t>
            </a:r>
            <a:r>
              <a:rPr lang="sl-SI" sz="2800" dirty="0" smtClean="0"/>
              <a:t> </a:t>
            </a:r>
            <a:r>
              <a:rPr lang="sl-SI" sz="2800" dirty="0" err="1" smtClean="0"/>
              <a:t>with</a:t>
            </a:r>
            <a:r>
              <a:rPr lang="sl-SI" sz="2800" dirty="0" smtClean="0"/>
              <a:t> a </a:t>
            </a:r>
            <a:r>
              <a:rPr lang="sl-SI" sz="2800" dirty="0" err="1" smtClean="0"/>
              <a:t>group</a:t>
            </a:r>
            <a:r>
              <a:rPr lang="sl-SI" sz="2800" dirty="0" smtClean="0"/>
              <a:t> </a:t>
            </a:r>
            <a:r>
              <a:rPr lang="sl-SI" sz="2800" dirty="0" err="1" smtClean="0"/>
              <a:t>of</a:t>
            </a:r>
            <a:r>
              <a:rPr lang="sl-SI" sz="2800" dirty="0" smtClean="0"/>
              <a:t> </a:t>
            </a:r>
            <a:r>
              <a:rPr lang="sl-SI" sz="2800" dirty="0" err="1" smtClean="0"/>
              <a:t>children</a:t>
            </a:r>
            <a:r>
              <a:rPr lang="sl-SI" sz="2800" dirty="0" smtClean="0"/>
              <a:t> </a:t>
            </a:r>
            <a:r>
              <a:rPr lang="sl-SI" sz="2800" dirty="0" err="1" smtClean="0"/>
              <a:t>of</a:t>
            </a:r>
            <a:r>
              <a:rPr lang="sl-SI" sz="2800" dirty="0" smtClean="0"/>
              <a:t> </a:t>
            </a:r>
            <a:r>
              <a:rPr lang="sl-SI" sz="2800" dirty="0" err="1" smtClean="0"/>
              <a:t>six</a:t>
            </a:r>
            <a:r>
              <a:rPr lang="sl-SI" sz="2800" dirty="0" smtClean="0"/>
              <a:t>.</a:t>
            </a:r>
            <a:endParaRPr lang="sl-SI" sz="2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1" y="1696949"/>
            <a:ext cx="7011333" cy="4674222"/>
          </a:xfrm>
        </p:spPr>
      </p:pic>
    </p:spTree>
    <p:extLst>
      <p:ext uri="{BB962C8B-B14F-4D97-AF65-F5344CB8AC3E}">
        <p14:creationId xmlns:p14="http://schemas.microsoft.com/office/powerpoint/2010/main" val="24727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ka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5" y="354629"/>
            <a:ext cx="2430000" cy="1620000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95" y="359190"/>
            <a:ext cx="2430000" cy="1620000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75" y="427741"/>
            <a:ext cx="2429999" cy="1620000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54" y="427741"/>
            <a:ext cx="2430000" cy="1620000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5" y="2376612"/>
            <a:ext cx="2430000" cy="1620000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73" y="2398209"/>
            <a:ext cx="2430000" cy="1620000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75" y="2398209"/>
            <a:ext cx="2430001" cy="1620000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53" y="2407705"/>
            <a:ext cx="2430001" cy="1620000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4" y="4428710"/>
            <a:ext cx="2430001" cy="1620000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64" y="4428710"/>
            <a:ext cx="2430001" cy="1620000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75" y="4428710"/>
            <a:ext cx="2430001" cy="1620000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52" y="4428710"/>
            <a:ext cx="243000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1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800" dirty="0" err="1" smtClean="0"/>
              <a:t>Every</a:t>
            </a:r>
            <a:r>
              <a:rPr lang="sl-SI" sz="2800" dirty="0" smtClean="0"/>
              <a:t> bit </a:t>
            </a:r>
            <a:r>
              <a:rPr lang="sl-SI" sz="2800" dirty="0" err="1" smtClean="0"/>
              <a:t>of</a:t>
            </a:r>
            <a:r>
              <a:rPr lang="sl-SI" sz="2800" dirty="0" smtClean="0"/>
              <a:t> </a:t>
            </a:r>
            <a:r>
              <a:rPr lang="sl-SI" sz="2800" dirty="0" err="1" smtClean="0"/>
              <a:t>movement</a:t>
            </a:r>
            <a:r>
              <a:rPr lang="sl-SI" sz="2800" dirty="0" smtClean="0"/>
              <a:t> </a:t>
            </a:r>
            <a:r>
              <a:rPr lang="sl-SI" sz="2800" dirty="0" err="1" smtClean="0"/>
              <a:t>was</a:t>
            </a:r>
            <a:r>
              <a:rPr lang="sl-SI" sz="2800" dirty="0" smtClean="0"/>
              <a:t> </a:t>
            </a:r>
            <a:r>
              <a:rPr lang="sl-SI" sz="2800" dirty="0" err="1" smtClean="0"/>
              <a:t>slight</a:t>
            </a:r>
            <a:r>
              <a:rPr lang="sl-SI" sz="2800" dirty="0" smtClean="0"/>
              <a:t> </a:t>
            </a:r>
            <a:r>
              <a:rPr lang="sl-SI" sz="2800" dirty="0" err="1" smtClean="0"/>
              <a:t>and</a:t>
            </a:r>
            <a:r>
              <a:rPr lang="sl-SI" sz="2800" dirty="0" smtClean="0"/>
              <a:t> </a:t>
            </a:r>
            <a:r>
              <a:rPr lang="sl-SI" sz="2800" dirty="0" err="1" smtClean="0"/>
              <a:t>accurate</a:t>
            </a:r>
            <a:r>
              <a:rPr lang="sl-SI" sz="2800" dirty="0" smtClean="0"/>
              <a:t>.</a:t>
            </a:r>
            <a:endParaRPr lang="sl-SI" sz="2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20" y="1413614"/>
            <a:ext cx="7577371" cy="5051581"/>
          </a:xfrm>
        </p:spPr>
      </p:pic>
    </p:spTree>
    <p:extLst>
      <p:ext uri="{BB962C8B-B14F-4D97-AF65-F5344CB8AC3E}">
        <p14:creationId xmlns:p14="http://schemas.microsoft.com/office/powerpoint/2010/main" val="7019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8680" y="4936902"/>
            <a:ext cx="9857584" cy="1320800"/>
          </a:xfrm>
        </p:spPr>
        <p:txBody>
          <a:bodyPr>
            <a:normAutofit/>
          </a:bodyPr>
          <a:lstStyle/>
          <a:p>
            <a:pPr algn="ctr"/>
            <a:r>
              <a:rPr lang="sl-SI" sz="2800" dirty="0" err="1" smtClean="0"/>
              <a:t>For</a:t>
            </a:r>
            <a:r>
              <a:rPr lang="sl-SI" sz="2800" dirty="0" smtClean="0"/>
              <a:t> </a:t>
            </a:r>
            <a:r>
              <a:rPr lang="sl-SI" sz="2800" dirty="0" err="1" smtClean="0"/>
              <a:t>creating</a:t>
            </a:r>
            <a:r>
              <a:rPr lang="sl-SI" sz="2800" dirty="0" smtClean="0"/>
              <a:t> </a:t>
            </a:r>
            <a:r>
              <a:rPr lang="sl-SI" sz="2800" dirty="0" err="1" smtClean="0"/>
              <a:t>titles</a:t>
            </a:r>
            <a:r>
              <a:rPr lang="sl-SI" sz="2800" dirty="0" smtClean="0"/>
              <a:t> </a:t>
            </a:r>
            <a:r>
              <a:rPr lang="sl-SI" sz="2800" dirty="0" err="1" smtClean="0"/>
              <a:t>we</a:t>
            </a:r>
            <a:r>
              <a:rPr lang="sl-SI" sz="2800" dirty="0"/>
              <a:t> used </a:t>
            </a:r>
            <a:r>
              <a:rPr lang="sl-SI" sz="2800" dirty="0" err="1" smtClean="0"/>
              <a:t>play-dough</a:t>
            </a:r>
            <a:r>
              <a:rPr lang="sl-SI" sz="2800" dirty="0" smtClean="0"/>
              <a:t> </a:t>
            </a:r>
            <a:r>
              <a:rPr lang="sl-SI" sz="2800" dirty="0" err="1" smtClean="0"/>
              <a:t>and</a:t>
            </a:r>
            <a:r>
              <a:rPr lang="sl-SI" sz="2800" dirty="0" smtClean="0"/>
              <a:t> </a:t>
            </a:r>
            <a:r>
              <a:rPr lang="sl-SI" sz="2800" dirty="0" err="1" smtClean="0"/>
              <a:t>coloured</a:t>
            </a:r>
            <a:r>
              <a:rPr lang="sl-SI" sz="2800" dirty="0" smtClean="0"/>
              <a:t> </a:t>
            </a:r>
            <a:r>
              <a:rPr lang="sl-SI" sz="2800" dirty="0" err="1" smtClean="0"/>
              <a:t>pencils</a:t>
            </a:r>
            <a:r>
              <a:rPr lang="sl-SI" sz="2800" dirty="0" smtClean="0"/>
              <a:t>.</a:t>
            </a:r>
            <a:endParaRPr lang="sl-SI" sz="28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9" y="748753"/>
            <a:ext cx="5486950" cy="3694459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4" y="748752"/>
            <a:ext cx="5178694" cy="3694459"/>
          </a:xfrm>
        </p:spPr>
      </p:pic>
    </p:spTree>
    <p:extLst>
      <p:ext uri="{BB962C8B-B14F-4D97-AF65-F5344CB8AC3E}">
        <p14:creationId xmlns:p14="http://schemas.microsoft.com/office/powerpoint/2010/main" val="395590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2787" y="377781"/>
            <a:ext cx="9278035" cy="1320800"/>
          </a:xfrm>
        </p:spPr>
        <p:txBody>
          <a:bodyPr>
            <a:noAutofit/>
          </a:bodyPr>
          <a:lstStyle/>
          <a:p>
            <a:pPr algn="ctr"/>
            <a:r>
              <a:rPr lang="sl-SI" sz="2800" dirty="0" smtClean="0"/>
              <a:t>Most </a:t>
            </a:r>
            <a:r>
              <a:rPr lang="sl-SI" sz="2800" dirty="0" err="1"/>
              <a:t>e</a:t>
            </a:r>
            <a:r>
              <a:rPr lang="sl-SI" sz="2800" dirty="0" err="1" smtClean="0"/>
              <a:t>vents</a:t>
            </a:r>
            <a:r>
              <a:rPr lang="sl-SI" sz="2800" dirty="0" smtClean="0"/>
              <a:t> in </a:t>
            </a:r>
            <a:r>
              <a:rPr lang="sl-SI" sz="2800" dirty="0" err="1" smtClean="0"/>
              <a:t>animation</a:t>
            </a:r>
            <a:r>
              <a:rPr lang="sl-SI" sz="2800" dirty="0" smtClean="0"/>
              <a:t> </a:t>
            </a:r>
            <a:r>
              <a:rPr lang="sl-SI" sz="2800" dirty="0" err="1" smtClean="0"/>
              <a:t>was</a:t>
            </a:r>
            <a:r>
              <a:rPr lang="sl-SI" sz="2800" dirty="0" smtClean="0"/>
              <a:t> </a:t>
            </a:r>
            <a:r>
              <a:rPr lang="sl-SI" sz="2800" dirty="0" err="1" smtClean="0"/>
              <a:t>improvised</a:t>
            </a:r>
            <a:r>
              <a:rPr lang="sl-SI" sz="2800" dirty="0" smtClean="0"/>
              <a:t>. </a:t>
            </a:r>
            <a:r>
              <a:rPr lang="sl-SI" sz="2800" dirty="0" err="1" smtClean="0"/>
              <a:t>The</a:t>
            </a:r>
            <a:r>
              <a:rPr lang="sl-SI" sz="2800" dirty="0" smtClean="0"/>
              <a:t> </a:t>
            </a:r>
            <a:r>
              <a:rPr lang="sl-SI" sz="2800" dirty="0" err="1" smtClean="0"/>
              <a:t>children</a:t>
            </a:r>
            <a:r>
              <a:rPr lang="sl-SI" sz="2800" dirty="0" smtClean="0"/>
              <a:t> </a:t>
            </a:r>
            <a:r>
              <a:rPr lang="sl-SI" sz="2800" dirty="0" err="1" smtClean="0"/>
              <a:t>were</a:t>
            </a:r>
            <a:r>
              <a:rPr lang="sl-SI" sz="2800" dirty="0" smtClean="0"/>
              <a:t> </a:t>
            </a:r>
            <a:r>
              <a:rPr lang="sl-SI" sz="2800" dirty="0" err="1" smtClean="0"/>
              <a:t>giving</a:t>
            </a:r>
            <a:r>
              <a:rPr lang="sl-SI" sz="2800" dirty="0" smtClean="0"/>
              <a:t> </a:t>
            </a:r>
            <a:r>
              <a:rPr lang="sl-SI" sz="2800" dirty="0" err="1" smtClean="0"/>
              <a:t>ideas</a:t>
            </a:r>
            <a:r>
              <a:rPr lang="sl-SI" sz="2800" dirty="0" smtClean="0"/>
              <a:t> </a:t>
            </a:r>
            <a:r>
              <a:rPr lang="sl-SI" sz="2800" dirty="0" err="1" smtClean="0"/>
              <a:t>what</a:t>
            </a:r>
            <a:r>
              <a:rPr lang="sl-SI" sz="2800" dirty="0" smtClean="0"/>
              <a:t> </a:t>
            </a:r>
            <a:r>
              <a:rPr lang="sl-SI" sz="2800" dirty="0" err="1" smtClean="0"/>
              <a:t>will</a:t>
            </a:r>
            <a:r>
              <a:rPr lang="sl-SI" sz="2800" dirty="0" smtClean="0"/>
              <a:t> </a:t>
            </a:r>
            <a:r>
              <a:rPr lang="sl-SI" sz="2800" dirty="0" err="1" smtClean="0"/>
              <a:t>happen</a:t>
            </a:r>
            <a:r>
              <a:rPr lang="sl-SI" sz="2800" dirty="0" smtClean="0"/>
              <a:t> </a:t>
            </a:r>
            <a:r>
              <a:rPr lang="sl-SI" sz="2800" dirty="0" err="1" smtClean="0"/>
              <a:t>with</a:t>
            </a:r>
            <a:r>
              <a:rPr lang="sl-SI" sz="2800" dirty="0" smtClean="0"/>
              <a:t> </a:t>
            </a:r>
            <a:r>
              <a:rPr lang="sl-SI" sz="2800" dirty="0" err="1" smtClean="0"/>
              <a:t>Medvodko</a:t>
            </a:r>
            <a:r>
              <a:rPr lang="sl-SI" sz="2800" dirty="0" smtClean="0"/>
              <a:t>.</a:t>
            </a:r>
            <a:endParaRPr lang="sl-SI" sz="2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70" y="1812858"/>
            <a:ext cx="7000264" cy="4666843"/>
          </a:xfrm>
        </p:spPr>
      </p:pic>
    </p:spTree>
    <p:extLst>
      <p:ext uri="{BB962C8B-B14F-4D97-AF65-F5344CB8AC3E}">
        <p14:creationId xmlns:p14="http://schemas.microsoft.com/office/powerpoint/2010/main" val="32633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3603" y="3224373"/>
            <a:ext cx="3854528" cy="1278466"/>
          </a:xfrm>
        </p:spPr>
        <p:txBody>
          <a:bodyPr>
            <a:noAutofit/>
          </a:bodyPr>
          <a:lstStyle/>
          <a:p>
            <a:r>
              <a:rPr lang="sl-SI" sz="2800" dirty="0" smtClean="0"/>
              <a:t>At </a:t>
            </a:r>
            <a:r>
              <a:rPr lang="sl-SI" sz="2800" dirty="0" err="1" smtClean="0"/>
              <a:t>the</a:t>
            </a:r>
            <a:r>
              <a:rPr lang="sl-SI" sz="2800" dirty="0" smtClean="0"/>
              <a:t> </a:t>
            </a:r>
            <a:r>
              <a:rPr lang="sl-SI" sz="2800" dirty="0" err="1" smtClean="0"/>
              <a:t>end</a:t>
            </a:r>
            <a:r>
              <a:rPr lang="sl-SI" sz="2800" dirty="0" smtClean="0"/>
              <a:t> </a:t>
            </a:r>
            <a:r>
              <a:rPr lang="sl-SI" sz="2800" dirty="0" err="1" smtClean="0"/>
              <a:t>we</a:t>
            </a:r>
            <a:r>
              <a:rPr lang="sl-SI" sz="2800" dirty="0" smtClean="0"/>
              <a:t> </a:t>
            </a:r>
            <a:r>
              <a:rPr lang="sl-SI" sz="2800" dirty="0" err="1" smtClean="0"/>
              <a:t>took</a:t>
            </a:r>
            <a:r>
              <a:rPr lang="sl-SI" sz="2800" dirty="0" smtClean="0"/>
              <a:t> more </a:t>
            </a:r>
            <a:r>
              <a:rPr lang="sl-SI" sz="2800" dirty="0" err="1" smtClean="0"/>
              <a:t>than</a:t>
            </a:r>
            <a:r>
              <a:rPr lang="sl-SI" sz="2800" dirty="0" smtClean="0"/>
              <a:t> 700 </a:t>
            </a:r>
            <a:r>
              <a:rPr lang="sl-SI" sz="2800" dirty="0" err="1" smtClean="0"/>
              <a:t>photos</a:t>
            </a:r>
            <a:r>
              <a:rPr lang="sl-SI" sz="2800" dirty="0" smtClean="0"/>
              <a:t>.</a:t>
            </a:r>
            <a:br>
              <a:rPr lang="sl-SI" sz="2800" dirty="0" smtClean="0"/>
            </a:br>
            <a:r>
              <a:rPr lang="sl-SI" sz="2800" dirty="0" err="1" smtClean="0"/>
              <a:t>We</a:t>
            </a:r>
            <a:r>
              <a:rPr lang="sl-SI" sz="2800" dirty="0" smtClean="0"/>
              <a:t> used </a:t>
            </a:r>
            <a:r>
              <a:rPr lang="sl-SI" sz="2800" dirty="0" err="1" smtClean="0"/>
              <a:t>application</a:t>
            </a:r>
            <a:r>
              <a:rPr lang="sl-SI" sz="2800" dirty="0"/>
              <a:t> </a:t>
            </a:r>
            <a:r>
              <a:rPr lang="sl-SI" sz="2800" dirty="0" smtClean="0"/>
              <a:t>„</a:t>
            </a:r>
            <a:r>
              <a:rPr lang="sl-SI" sz="2800" dirty="0" err="1" smtClean="0"/>
              <a:t>Dictaphone</a:t>
            </a:r>
            <a:r>
              <a:rPr lang="sl-SI" sz="2800" dirty="0" smtClean="0"/>
              <a:t>“ on a </a:t>
            </a:r>
            <a:r>
              <a:rPr lang="sl-SI" sz="2800" dirty="0" err="1" smtClean="0"/>
              <a:t>mobile</a:t>
            </a:r>
            <a:r>
              <a:rPr lang="sl-SI" sz="2800" dirty="0" smtClean="0"/>
              <a:t> </a:t>
            </a:r>
            <a:r>
              <a:rPr lang="sl-SI" sz="2800" dirty="0" err="1" smtClean="0"/>
              <a:t>phone</a:t>
            </a:r>
            <a:r>
              <a:rPr lang="sl-SI" sz="2800" dirty="0" smtClean="0"/>
              <a:t> to </a:t>
            </a:r>
            <a:r>
              <a:rPr lang="sl-SI" sz="2800" dirty="0" err="1" smtClean="0"/>
              <a:t>record</a:t>
            </a:r>
            <a:r>
              <a:rPr lang="sl-SI" sz="2800" dirty="0" smtClean="0"/>
              <a:t> </a:t>
            </a:r>
            <a:r>
              <a:rPr lang="sl-SI" sz="2800" dirty="0" err="1" smtClean="0"/>
              <a:t>the</a:t>
            </a:r>
            <a:r>
              <a:rPr lang="sl-SI" sz="2800" dirty="0" smtClean="0"/>
              <a:t> </a:t>
            </a:r>
            <a:r>
              <a:rPr lang="sl-SI" sz="2800" dirty="0" err="1" smtClean="0"/>
              <a:t>voices</a:t>
            </a:r>
            <a:r>
              <a:rPr lang="sl-SI" sz="2800" dirty="0" smtClean="0"/>
              <a:t> </a:t>
            </a:r>
            <a:r>
              <a:rPr lang="sl-SI" sz="2800" dirty="0" err="1" smtClean="0"/>
              <a:t>of</a:t>
            </a:r>
            <a:r>
              <a:rPr lang="sl-SI" sz="2800" dirty="0" smtClean="0"/>
              <a:t> </a:t>
            </a:r>
            <a:r>
              <a:rPr lang="sl-SI" sz="2800" dirty="0" err="1" smtClean="0"/>
              <a:t>the</a:t>
            </a:r>
            <a:r>
              <a:rPr lang="sl-SI" sz="2800" dirty="0" smtClean="0"/>
              <a:t> </a:t>
            </a:r>
            <a:r>
              <a:rPr lang="sl-SI" sz="2800" dirty="0" err="1" smtClean="0"/>
              <a:t>children</a:t>
            </a:r>
            <a:r>
              <a:rPr lang="sl-SI" sz="2800" dirty="0"/>
              <a:t>.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00" y="904417"/>
            <a:ext cx="6959869" cy="4639912"/>
          </a:xfr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816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</TotalTime>
  <Words>122</Words>
  <Application>Microsoft Office PowerPoint</Application>
  <PresentationFormat>Po meri</PresentationFormat>
  <Paragraphs>15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0" baseType="lpstr">
      <vt:lpstr>Gladko</vt:lpstr>
      <vt:lpstr>MAKING AN ANIMATION „Medvodko in trouble“</vt:lpstr>
      <vt:lpstr>This is Medvodko; a friendly creature who lives in lakes and rivers.</vt:lpstr>
      <vt:lpstr>We created a character based on our content – a person who is bullied.</vt:lpstr>
      <vt:lpstr>We were creating the animation once a week with a group of children of six.</vt:lpstr>
      <vt:lpstr>PowerPointova predstavitev</vt:lpstr>
      <vt:lpstr>Every bit of movement was slight and accurate.</vt:lpstr>
      <vt:lpstr>For creating titles we used play-dough and coloured pencils.</vt:lpstr>
      <vt:lpstr>Most events in animation was improvised. The children were giving ideas what will happen with Medvodko.</vt:lpstr>
      <vt:lpstr>At the end we took more than 700 photos. We used application „Dictaphone“ on a mobile phone to record the voices of the children.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AN ANIMATION „Medvodko in trouble“</dc:title>
  <dc:creator>Ana</dc:creator>
  <cp:lastModifiedBy>uporabnik</cp:lastModifiedBy>
  <cp:revision>16</cp:revision>
  <dcterms:created xsi:type="dcterms:W3CDTF">2016-04-01T17:01:28Z</dcterms:created>
  <dcterms:modified xsi:type="dcterms:W3CDTF">2016-04-14T07:39:12Z</dcterms:modified>
</cp:coreProperties>
</file>